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5" d="100"/>
          <a:sy n="65" d="100"/>
        </p:scale>
        <p:origin x="72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12AFE578-1463-4875-92D6-AA05E227629B}"/>
              </a:ext>
            </a:extLst>
          </p:cNvPr>
          <p:cNvGrpSpPr/>
          <p:nvPr/>
        </p:nvGrpSpPr>
        <p:grpSpPr>
          <a:xfrm>
            <a:off x="1290406" y="3632526"/>
            <a:ext cx="1234331" cy="2842941"/>
            <a:chOff x="1290406" y="3632526"/>
            <a:chExt cx="1234331" cy="2842941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E05C3C57-2214-4EC2-B971-D416B57276D0}"/>
                </a:ext>
              </a:extLst>
            </p:cNvPr>
            <p:cNvGrpSpPr/>
            <p:nvPr/>
          </p:nvGrpSpPr>
          <p:grpSpPr>
            <a:xfrm>
              <a:off x="1290406" y="3632526"/>
              <a:ext cx="1234331" cy="2842941"/>
              <a:chOff x="1290406" y="3632526"/>
              <a:chExt cx="1234331" cy="2842941"/>
            </a:xfrm>
          </p:grpSpPr>
          <p:grpSp>
            <p:nvGrpSpPr>
              <p:cNvPr id="5" name="グループ化 4">
                <a:extLst>
                  <a:ext uri="{FF2B5EF4-FFF2-40B4-BE49-F238E27FC236}">
                    <a16:creationId xmlns:a16="http://schemas.microsoft.com/office/drawing/2014/main" id="{404F7009-8120-4D5B-91B1-867FDB5C925C}"/>
                  </a:ext>
                </a:extLst>
              </p:cNvPr>
              <p:cNvGrpSpPr/>
              <p:nvPr/>
            </p:nvGrpSpPr>
            <p:grpSpPr>
              <a:xfrm>
                <a:off x="1290406" y="3632526"/>
                <a:ext cx="1212321" cy="2842940"/>
                <a:chOff x="282110" y="3632526"/>
                <a:chExt cx="1212321" cy="2842940"/>
              </a:xfrm>
            </p:grpSpPr>
            <p:sp>
              <p:nvSpPr>
                <p:cNvPr id="15" name="円/楕円 668">
                  <a:extLst>
                    <a:ext uri="{FF2B5EF4-FFF2-40B4-BE49-F238E27FC236}">
                      <a16:creationId xmlns:a16="http://schemas.microsoft.com/office/drawing/2014/main" id="{069B7873-D94E-4D57-BFC6-0472DAE66DDB}"/>
                    </a:ext>
                  </a:extLst>
                </p:cNvPr>
                <p:cNvSpPr/>
                <p:nvPr/>
              </p:nvSpPr>
              <p:spPr>
                <a:xfrm>
                  <a:off x="294197" y="3791943"/>
                  <a:ext cx="1107685" cy="1216357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lang="ja-JP" altLang="en-US"/>
                </a:p>
              </p:txBody>
            </p:sp>
            <p:sp>
              <p:nvSpPr>
                <p:cNvPr id="16" name="フリーフォーム: 図形 15">
                  <a:extLst>
                    <a:ext uri="{FF2B5EF4-FFF2-40B4-BE49-F238E27FC236}">
                      <a16:creationId xmlns:a16="http://schemas.microsoft.com/office/drawing/2014/main" id="{2CB253F2-8CEC-4129-A5E1-57DCC5D86B86}"/>
                    </a:ext>
                  </a:extLst>
                </p:cNvPr>
                <p:cNvSpPr/>
                <p:nvPr/>
              </p:nvSpPr>
              <p:spPr>
                <a:xfrm>
                  <a:off x="282110" y="3897607"/>
                  <a:ext cx="1081002" cy="1767184"/>
                </a:xfrm>
                <a:custGeom>
                  <a:avLst/>
                  <a:gdLst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0 w 897082"/>
                    <a:gd name="connsiteY15" fmla="*/ 572384 h 1466720"/>
                    <a:gd name="connsiteX16" fmla="*/ 0 w 897082"/>
                    <a:gd name="connsiteY16" fmla="*/ 448541 h 1466720"/>
                    <a:gd name="connsiteX17" fmla="*/ 448541 w 897082"/>
                    <a:gd name="connsiteY17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57384 w 897082"/>
                    <a:gd name="connsiteY15" fmla="*/ 790966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57384 w 897082"/>
                    <a:gd name="connsiteY15" fmla="*/ 790966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57384 w 897082"/>
                    <a:gd name="connsiteY15" fmla="*/ 790966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57384 w 897082"/>
                    <a:gd name="connsiteY15" fmla="*/ 790966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69242 w 897082"/>
                    <a:gd name="connsiteY15" fmla="*/ 790966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69242 w 897082"/>
                    <a:gd name="connsiteY15" fmla="*/ 790966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69242 w 897082"/>
                    <a:gd name="connsiteY15" fmla="*/ 790966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69242 w 897082"/>
                    <a:gd name="connsiteY15" fmla="*/ 790966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  <a:gd name="connsiteX0" fmla="*/ 448665 w 897206"/>
                    <a:gd name="connsiteY0" fmla="*/ 0 h 1466720"/>
                    <a:gd name="connsiteX1" fmla="*/ 897206 w 897206"/>
                    <a:gd name="connsiteY1" fmla="*/ 448541 h 1466720"/>
                    <a:gd name="connsiteX2" fmla="*/ 897206 w 897206"/>
                    <a:gd name="connsiteY2" fmla="*/ 572384 h 1466720"/>
                    <a:gd name="connsiteX3" fmla="*/ 623257 w 897206"/>
                    <a:gd name="connsiteY3" fmla="*/ 985676 h 1466720"/>
                    <a:gd name="connsiteX4" fmla="*/ 564243 w 897206"/>
                    <a:gd name="connsiteY4" fmla="*/ 1003996 h 1466720"/>
                    <a:gd name="connsiteX5" fmla="*/ 575951 w 897206"/>
                    <a:gd name="connsiteY5" fmla="*/ 1118635 h 1466720"/>
                    <a:gd name="connsiteX6" fmla="*/ 603229 w 897206"/>
                    <a:gd name="connsiteY6" fmla="*/ 1118635 h 1466720"/>
                    <a:gd name="connsiteX7" fmla="*/ 786922 w 897206"/>
                    <a:gd name="connsiteY7" fmla="*/ 1292678 h 1466720"/>
                    <a:gd name="connsiteX8" fmla="*/ 786921 w 897206"/>
                    <a:gd name="connsiteY8" fmla="*/ 1466720 h 1466720"/>
                    <a:gd name="connsiteX9" fmla="*/ 188792 w 897206"/>
                    <a:gd name="connsiteY9" fmla="*/ 1466720 h 1466720"/>
                    <a:gd name="connsiteX10" fmla="*/ 188792 w 897206"/>
                    <a:gd name="connsiteY10" fmla="*/ 1292678 h 1466720"/>
                    <a:gd name="connsiteX11" fmla="*/ 300984 w 897206"/>
                    <a:gd name="connsiteY11" fmla="*/ 1132312 h 1466720"/>
                    <a:gd name="connsiteX12" fmla="*/ 352394 w 897206"/>
                    <a:gd name="connsiteY12" fmla="*/ 1122478 h 1466720"/>
                    <a:gd name="connsiteX13" fmla="*/ 363640 w 897206"/>
                    <a:gd name="connsiteY13" fmla="*/ 1012354 h 1466720"/>
                    <a:gd name="connsiteX14" fmla="*/ 358268 w 897206"/>
                    <a:gd name="connsiteY14" fmla="*/ 1011812 h 1466720"/>
                    <a:gd name="connsiteX15" fmla="*/ 69366 w 897206"/>
                    <a:gd name="connsiteY15" fmla="*/ 790966 h 1466720"/>
                    <a:gd name="connsiteX16" fmla="*/ 124 w 897206"/>
                    <a:gd name="connsiteY16" fmla="*/ 572384 h 1466720"/>
                    <a:gd name="connsiteX17" fmla="*/ 124 w 897206"/>
                    <a:gd name="connsiteY17" fmla="*/ 448541 h 1466720"/>
                    <a:gd name="connsiteX18" fmla="*/ 448665 w 897206"/>
                    <a:gd name="connsiteY18" fmla="*/ 0 h 1466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897206" h="1466720">
                      <a:moveTo>
                        <a:pt x="448665" y="0"/>
                      </a:moveTo>
                      <a:cubicBezTo>
                        <a:pt x="696387" y="0"/>
                        <a:pt x="897206" y="200819"/>
                        <a:pt x="897206" y="448541"/>
                      </a:cubicBezTo>
                      <a:lnTo>
                        <a:pt x="897206" y="572384"/>
                      </a:lnTo>
                      <a:cubicBezTo>
                        <a:pt x="897206" y="758175"/>
                        <a:pt x="784245" y="917584"/>
                        <a:pt x="623257" y="985676"/>
                      </a:cubicBezTo>
                      <a:lnTo>
                        <a:pt x="564243" y="1003996"/>
                      </a:lnTo>
                      <a:lnTo>
                        <a:pt x="575951" y="1118635"/>
                      </a:lnTo>
                      <a:lnTo>
                        <a:pt x="603229" y="1118635"/>
                      </a:lnTo>
                      <a:cubicBezTo>
                        <a:pt x="704680" y="1118635"/>
                        <a:pt x="786922" y="1196557"/>
                        <a:pt x="786922" y="1292678"/>
                      </a:cubicBezTo>
                      <a:cubicBezTo>
                        <a:pt x="786922" y="1350692"/>
                        <a:pt x="786921" y="1408706"/>
                        <a:pt x="786921" y="1466720"/>
                      </a:cubicBezTo>
                      <a:lnTo>
                        <a:pt x="188792" y="1466720"/>
                      </a:lnTo>
                      <a:lnTo>
                        <a:pt x="188792" y="1292678"/>
                      </a:lnTo>
                      <a:cubicBezTo>
                        <a:pt x="188792" y="1220587"/>
                        <a:pt x="235053" y="1158734"/>
                        <a:pt x="300984" y="1132312"/>
                      </a:cubicBezTo>
                      <a:lnTo>
                        <a:pt x="352394" y="1122478"/>
                      </a:lnTo>
                      <a:lnTo>
                        <a:pt x="363640" y="1012354"/>
                      </a:lnTo>
                      <a:lnTo>
                        <a:pt x="358268" y="1011812"/>
                      </a:lnTo>
                      <a:cubicBezTo>
                        <a:pt x="307246" y="974914"/>
                        <a:pt x="99412" y="982786"/>
                        <a:pt x="69366" y="790966"/>
                      </a:cubicBezTo>
                      <a:cubicBezTo>
                        <a:pt x="27463" y="729587"/>
                        <a:pt x="-2171" y="641313"/>
                        <a:pt x="124" y="572384"/>
                      </a:cubicBezTo>
                      <a:lnTo>
                        <a:pt x="124" y="448541"/>
                      </a:lnTo>
                      <a:cubicBezTo>
                        <a:pt x="124" y="200819"/>
                        <a:pt x="200943" y="0"/>
                        <a:pt x="448665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" name="フリーフォーム: 図形 16">
                  <a:extLst>
                    <a:ext uri="{FF2B5EF4-FFF2-40B4-BE49-F238E27FC236}">
                      <a16:creationId xmlns:a16="http://schemas.microsoft.com/office/drawing/2014/main" id="{2F4EDB8E-7D06-4C20-A7D5-2A7E547238F0}"/>
                    </a:ext>
                  </a:extLst>
                </p:cNvPr>
                <p:cNvSpPr/>
                <p:nvPr/>
              </p:nvSpPr>
              <p:spPr>
                <a:xfrm>
                  <a:off x="707570" y="5107277"/>
                  <a:ext cx="217125" cy="111279"/>
                </a:xfrm>
                <a:custGeom>
                  <a:avLst/>
                  <a:gdLst>
                    <a:gd name="connsiteX0" fmla="*/ 209318 w 211408"/>
                    <a:gd name="connsiteY0" fmla="*/ 0 h 93697"/>
                    <a:gd name="connsiteX1" fmla="*/ 211408 w 211408"/>
                    <a:gd name="connsiteY1" fmla="*/ 20463 h 93697"/>
                    <a:gd name="connsiteX2" fmla="*/ 206348 w 211408"/>
                    <a:gd name="connsiteY2" fmla="*/ 24396 h 93697"/>
                    <a:gd name="connsiteX3" fmla="*/ 7260 w 211408"/>
                    <a:gd name="connsiteY3" fmla="*/ 93228 h 93697"/>
                    <a:gd name="connsiteX4" fmla="*/ 0 w 211408"/>
                    <a:gd name="connsiteY4" fmla="*/ 93697 h 93697"/>
                    <a:gd name="connsiteX5" fmla="*/ 8715 w 211408"/>
                    <a:gd name="connsiteY5" fmla="*/ 8358 h 93697"/>
                    <a:gd name="connsiteX6" fmla="*/ 93740 w 211408"/>
                    <a:gd name="connsiteY6" fmla="*/ 16929 h 93697"/>
                    <a:gd name="connsiteX7" fmla="*/ 184137 w 211408"/>
                    <a:gd name="connsiteY7" fmla="*/ 7816 h 93697"/>
                    <a:gd name="connsiteX0" fmla="*/ 209318 w 211408"/>
                    <a:gd name="connsiteY0" fmla="*/ 0 h 93697"/>
                    <a:gd name="connsiteX1" fmla="*/ 211408 w 211408"/>
                    <a:gd name="connsiteY1" fmla="*/ 20463 h 93697"/>
                    <a:gd name="connsiteX2" fmla="*/ 7260 w 211408"/>
                    <a:gd name="connsiteY2" fmla="*/ 93228 h 93697"/>
                    <a:gd name="connsiteX3" fmla="*/ 0 w 211408"/>
                    <a:gd name="connsiteY3" fmla="*/ 93697 h 93697"/>
                    <a:gd name="connsiteX4" fmla="*/ 8715 w 211408"/>
                    <a:gd name="connsiteY4" fmla="*/ 8358 h 93697"/>
                    <a:gd name="connsiteX5" fmla="*/ 93740 w 211408"/>
                    <a:gd name="connsiteY5" fmla="*/ 16929 h 93697"/>
                    <a:gd name="connsiteX6" fmla="*/ 184137 w 211408"/>
                    <a:gd name="connsiteY6" fmla="*/ 7816 h 93697"/>
                    <a:gd name="connsiteX7" fmla="*/ 209318 w 211408"/>
                    <a:gd name="connsiteY7" fmla="*/ 0 h 93697"/>
                    <a:gd name="connsiteX0" fmla="*/ 209318 w 209318"/>
                    <a:gd name="connsiteY0" fmla="*/ 0 h 93697"/>
                    <a:gd name="connsiteX1" fmla="*/ 7260 w 209318"/>
                    <a:gd name="connsiteY1" fmla="*/ 93228 h 93697"/>
                    <a:gd name="connsiteX2" fmla="*/ 0 w 209318"/>
                    <a:gd name="connsiteY2" fmla="*/ 93697 h 93697"/>
                    <a:gd name="connsiteX3" fmla="*/ 8715 w 209318"/>
                    <a:gd name="connsiteY3" fmla="*/ 8358 h 93697"/>
                    <a:gd name="connsiteX4" fmla="*/ 93740 w 209318"/>
                    <a:gd name="connsiteY4" fmla="*/ 16929 h 93697"/>
                    <a:gd name="connsiteX5" fmla="*/ 184137 w 209318"/>
                    <a:gd name="connsiteY5" fmla="*/ 7816 h 93697"/>
                    <a:gd name="connsiteX6" fmla="*/ 209318 w 209318"/>
                    <a:gd name="connsiteY6" fmla="*/ 0 h 93697"/>
                    <a:gd name="connsiteX0" fmla="*/ 209318 w 209318"/>
                    <a:gd name="connsiteY0" fmla="*/ 0 h 93697"/>
                    <a:gd name="connsiteX1" fmla="*/ 7260 w 209318"/>
                    <a:gd name="connsiteY1" fmla="*/ 93228 h 93697"/>
                    <a:gd name="connsiteX2" fmla="*/ 0 w 209318"/>
                    <a:gd name="connsiteY2" fmla="*/ 93697 h 93697"/>
                    <a:gd name="connsiteX3" fmla="*/ 8715 w 209318"/>
                    <a:gd name="connsiteY3" fmla="*/ 8358 h 93697"/>
                    <a:gd name="connsiteX4" fmla="*/ 93740 w 209318"/>
                    <a:gd name="connsiteY4" fmla="*/ 16929 h 93697"/>
                    <a:gd name="connsiteX5" fmla="*/ 184137 w 209318"/>
                    <a:gd name="connsiteY5" fmla="*/ 7816 h 93697"/>
                    <a:gd name="connsiteX6" fmla="*/ 209318 w 209318"/>
                    <a:gd name="connsiteY6" fmla="*/ 0 h 93697"/>
                    <a:gd name="connsiteX0" fmla="*/ 209318 w 209318"/>
                    <a:gd name="connsiteY0" fmla="*/ 0 h 93697"/>
                    <a:gd name="connsiteX1" fmla="*/ 0 w 209318"/>
                    <a:gd name="connsiteY1" fmla="*/ 93697 h 93697"/>
                    <a:gd name="connsiteX2" fmla="*/ 8715 w 209318"/>
                    <a:gd name="connsiteY2" fmla="*/ 8358 h 93697"/>
                    <a:gd name="connsiteX3" fmla="*/ 93740 w 209318"/>
                    <a:gd name="connsiteY3" fmla="*/ 16929 h 93697"/>
                    <a:gd name="connsiteX4" fmla="*/ 184137 w 209318"/>
                    <a:gd name="connsiteY4" fmla="*/ 7816 h 93697"/>
                    <a:gd name="connsiteX5" fmla="*/ 209318 w 209318"/>
                    <a:gd name="connsiteY5" fmla="*/ 0 h 93697"/>
                    <a:gd name="connsiteX0" fmla="*/ 209318 w 209318"/>
                    <a:gd name="connsiteY0" fmla="*/ 0 h 93697"/>
                    <a:gd name="connsiteX1" fmla="*/ 0 w 209318"/>
                    <a:gd name="connsiteY1" fmla="*/ 93697 h 93697"/>
                    <a:gd name="connsiteX2" fmla="*/ 8715 w 209318"/>
                    <a:gd name="connsiteY2" fmla="*/ 8358 h 93697"/>
                    <a:gd name="connsiteX3" fmla="*/ 93740 w 209318"/>
                    <a:gd name="connsiteY3" fmla="*/ 16929 h 93697"/>
                    <a:gd name="connsiteX4" fmla="*/ 184137 w 209318"/>
                    <a:gd name="connsiteY4" fmla="*/ 7816 h 93697"/>
                    <a:gd name="connsiteX5" fmla="*/ 209318 w 209318"/>
                    <a:gd name="connsiteY5" fmla="*/ 0 h 936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318" h="93697">
                      <a:moveTo>
                        <a:pt x="209318" y="0"/>
                      </a:moveTo>
                      <a:cubicBezTo>
                        <a:pt x="148204" y="60213"/>
                        <a:pt x="33434" y="92304"/>
                        <a:pt x="0" y="93697"/>
                      </a:cubicBezTo>
                      <a:lnTo>
                        <a:pt x="8715" y="8358"/>
                      </a:lnTo>
                      <a:lnTo>
                        <a:pt x="93740" y="16929"/>
                      </a:lnTo>
                      <a:cubicBezTo>
                        <a:pt x="124705" y="16929"/>
                        <a:pt x="154938" y="13791"/>
                        <a:pt x="184137" y="7816"/>
                      </a:cubicBezTo>
                      <a:lnTo>
                        <a:pt x="209318" y="0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" name="フリーフォーム: 図形 17">
                  <a:extLst>
                    <a:ext uri="{FF2B5EF4-FFF2-40B4-BE49-F238E27FC236}">
                      <a16:creationId xmlns:a16="http://schemas.microsoft.com/office/drawing/2014/main" id="{F2EFFF2A-CCE1-48A7-93C0-E57E29A12381}"/>
                    </a:ext>
                  </a:extLst>
                </p:cNvPr>
                <p:cNvSpPr/>
                <p:nvPr/>
              </p:nvSpPr>
              <p:spPr>
                <a:xfrm>
                  <a:off x="360548" y="5245400"/>
                  <a:ext cx="1133883" cy="1230066"/>
                </a:xfrm>
                <a:custGeom>
                  <a:avLst/>
                  <a:gdLst>
                    <a:gd name="connsiteX0" fmla="*/ 702404 w 1068476"/>
                    <a:gd name="connsiteY0" fmla="*/ 0 h 1020925"/>
                    <a:gd name="connsiteX1" fmla="*/ 763059 w 1068476"/>
                    <a:gd name="connsiteY1" fmla="*/ 0 h 1020925"/>
                    <a:gd name="connsiteX2" fmla="*/ 1068476 w 1068476"/>
                    <a:gd name="connsiteY2" fmla="*/ 320391 h 1020925"/>
                    <a:gd name="connsiteX3" fmla="*/ 1068476 w 1068476"/>
                    <a:gd name="connsiteY3" fmla="*/ 1020925 h 1020925"/>
                    <a:gd name="connsiteX4" fmla="*/ 139988 w 1068476"/>
                    <a:gd name="connsiteY4" fmla="*/ 1020925 h 1020925"/>
                    <a:gd name="connsiteX5" fmla="*/ 55941 w 1068476"/>
                    <a:gd name="connsiteY5" fmla="*/ 706710 h 1020925"/>
                    <a:gd name="connsiteX6" fmla="*/ 55941 w 1068476"/>
                    <a:gd name="connsiteY6" fmla="*/ 285753 h 1020925"/>
                    <a:gd name="connsiteX7" fmla="*/ 189768 w 1068476"/>
                    <a:gd name="connsiteY7" fmla="*/ 138877 h 1020925"/>
                    <a:gd name="connsiteX8" fmla="*/ 371719 w 1068476"/>
                    <a:gd name="connsiteY8" fmla="*/ 10385 h 1020925"/>
                    <a:gd name="connsiteX9" fmla="*/ 390924 w 1068476"/>
                    <a:gd name="connsiteY9" fmla="*/ 7678 h 1020925"/>
                    <a:gd name="connsiteX10" fmla="*/ 356988 w 1068476"/>
                    <a:gd name="connsiteY10" fmla="*/ 72107 h 1020925"/>
                    <a:gd name="connsiteX11" fmla="*/ 362948 w 1068476"/>
                    <a:gd name="connsiteY11" fmla="*/ 186423 h 1020925"/>
                    <a:gd name="connsiteX12" fmla="*/ 632972 w 1068476"/>
                    <a:gd name="connsiteY12" fmla="*/ 86497 h 1020925"/>
                    <a:gd name="connsiteX13" fmla="*/ 698289 w 1068476"/>
                    <a:gd name="connsiteY13" fmla="*/ 7813 h 1020925"/>
                    <a:gd name="connsiteX0" fmla="*/ 676999 w 1043071"/>
                    <a:gd name="connsiteY0" fmla="*/ 0 h 1020925"/>
                    <a:gd name="connsiteX1" fmla="*/ 737654 w 1043071"/>
                    <a:gd name="connsiteY1" fmla="*/ 0 h 1020925"/>
                    <a:gd name="connsiteX2" fmla="*/ 1043071 w 1043071"/>
                    <a:gd name="connsiteY2" fmla="*/ 320391 h 1020925"/>
                    <a:gd name="connsiteX3" fmla="*/ 1043071 w 1043071"/>
                    <a:gd name="connsiteY3" fmla="*/ 1020925 h 1020925"/>
                    <a:gd name="connsiteX4" fmla="*/ 114583 w 1043071"/>
                    <a:gd name="connsiteY4" fmla="*/ 1020925 h 1020925"/>
                    <a:gd name="connsiteX5" fmla="*/ 30536 w 1043071"/>
                    <a:gd name="connsiteY5" fmla="*/ 706710 h 1020925"/>
                    <a:gd name="connsiteX6" fmla="*/ 61493 w 1043071"/>
                    <a:gd name="connsiteY6" fmla="*/ 340521 h 1020925"/>
                    <a:gd name="connsiteX7" fmla="*/ 164363 w 1043071"/>
                    <a:gd name="connsiteY7" fmla="*/ 138877 h 1020925"/>
                    <a:gd name="connsiteX8" fmla="*/ 346314 w 1043071"/>
                    <a:gd name="connsiteY8" fmla="*/ 10385 h 1020925"/>
                    <a:gd name="connsiteX9" fmla="*/ 365519 w 1043071"/>
                    <a:gd name="connsiteY9" fmla="*/ 7678 h 1020925"/>
                    <a:gd name="connsiteX10" fmla="*/ 331583 w 1043071"/>
                    <a:gd name="connsiteY10" fmla="*/ 72107 h 1020925"/>
                    <a:gd name="connsiteX11" fmla="*/ 337543 w 1043071"/>
                    <a:gd name="connsiteY11" fmla="*/ 186423 h 1020925"/>
                    <a:gd name="connsiteX12" fmla="*/ 607567 w 1043071"/>
                    <a:gd name="connsiteY12" fmla="*/ 86497 h 1020925"/>
                    <a:gd name="connsiteX13" fmla="*/ 672884 w 1043071"/>
                    <a:gd name="connsiteY13" fmla="*/ 7813 h 1020925"/>
                    <a:gd name="connsiteX14" fmla="*/ 676999 w 1043071"/>
                    <a:gd name="connsiteY14" fmla="*/ 0 h 1020925"/>
                    <a:gd name="connsiteX0" fmla="*/ 650472 w 1016544"/>
                    <a:gd name="connsiteY0" fmla="*/ 0 h 1020925"/>
                    <a:gd name="connsiteX1" fmla="*/ 711127 w 1016544"/>
                    <a:gd name="connsiteY1" fmla="*/ 0 h 1020925"/>
                    <a:gd name="connsiteX2" fmla="*/ 1016544 w 1016544"/>
                    <a:gd name="connsiteY2" fmla="*/ 320391 h 1020925"/>
                    <a:gd name="connsiteX3" fmla="*/ 1016544 w 1016544"/>
                    <a:gd name="connsiteY3" fmla="*/ 1020925 h 1020925"/>
                    <a:gd name="connsiteX4" fmla="*/ 88056 w 1016544"/>
                    <a:gd name="connsiteY4" fmla="*/ 1020925 h 1020925"/>
                    <a:gd name="connsiteX5" fmla="*/ 4009 w 1016544"/>
                    <a:gd name="connsiteY5" fmla="*/ 706710 h 1020925"/>
                    <a:gd name="connsiteX6" fmla="*/ 34966 w 1016544"/>
                    <a:gd name="connsiteY6" fmla="*/ 340521 h 1020925"/>
                    <a:gd name="connsiteX7" fmla="*/ 137836 w 1016544"/>
                    <a:gd name="connsiteY7" fmla="*/ 138877 h 1020925"/>
                    <a:gd name="connsiteX8" fmla="*/ 319787 w 1016544"/>
                    <a:gd name="connsiteY8" fmla="*/ 10385 h 1020925"/>
                    <a:gd name="connsiteX9" fmla="*/ 338992 w 1016544"/>
                    <a:gd name="connsiteY9" fmla="*/ 7678 h 1020925"/>
                    <a:gd name="connsiteX10" fmla="*/ 305056 w 1016544"/>
                    <a:gd name="connsiteY10" fmla="*/ 72107 h 1020925"/>
                    <a:gd name="connsiteX11" fmla="*/ 311016 w 1016544"/>
                    <a:gd name="connsiteY11" fmla="*/ 186423 h 1020925"/>
                    <a:gd name="connsiteX12" fmla="*/ 581040 w 1016544"/>
                    <a:gd name="connsiteY12" fmla="*/ 86497 h 1020925"/>
                    <a:gd name="connsiteX13" fmla="*/ 646357 w 1016544"/>
                    <a:gd name="connsiteY13" fmla="*/ 7813 h 1020925"/>
                    <a:gd name="connsiteX14" fmla="*/ 650472 w 1016544"/>
                    <a:gd name="connsiteY14" fmla="*/ 0 h 1020925"/>
                    <a:gd name="connsiteX0" fmla="*/ 620748 w 986820"/>
                    <a:gd name="connsiteY0" fmla="*/ 0 h 1020925"/>
                    <a:gd name="connsiteX1" fmla="*/ 681403 w 986820"/>
                    <a:gd name="connsiteY1" fmla="*/ 0 h 1020925"/>
                    <a:gd name="connsiteX2" fmla="*/ 986820 w 986820"/>
                    <a:gd name="connsiteY2" fmla="*/ 320391 h 1020925"/>
                    <a:gd name="connsiteX3" fmla="*/ 986820 w 986820"/>
                    <a:gd name="connsiteY3" fmla="*/ 1020925 h 1020925"/>
                    <a:gd name="connsiteX4" fmla="*/ 58332 w 986820"/>
                    <a:gd name="connsiteY4" fmla="*/ 1020925 h 1020925"/>
                    <a:gd name="connsiteX5" fmla="*/ 19529 w 986820"/>
                    <a:gd name="connsiteY5" fmla="*/ 704329 h 1020925"/>
                    <a:gd name="connsiteX6" fmla="*/ 5242 w 986820"/>
                    <a:gd name="connsiteY6" fmla="*/ 340521 h 1020925"/>
                    <a:gd name="connsiteX7" fmla="*/ 108112 w 986820"/>
                    <a:gd name="connsiteY7" fmla="*/ 138877 h 1020925"/>
                    <a:gd name="connsiteX8" fmla="*/ 290063 w 986820"/>
                    <a:gd name="connsiteY8" fmla="*/ 10385 h 1020925"/>
                    <a:gd name="connsiteX9" fmla="*/ 309268 w 986820"/>
                    <a:gd name="connsiteY9" fmla="*/ 7678 h 1020925"/>
                    <a:gd name="connsiteX10" fmla="*/ 275332 w 986820"/>
                    <a:gd name="connsiteY10" fmla="*/ 72107 h 1020925"/>
                    <a:gd name="connsiteX11" fmla="*/ 281292 w 986820"/>
                    <a:gd name="connsiteY11" fmla="*/ 186423 h 1020925"/>
                    <a:gd name="connsiteX12" fmla="*/ 551316 w 986820"/>
                    <a:gd name="connsiteY12" fmla="*/ 86497 h 1020925"/>
                    <a:gd name="connsiteX13" fmla="*/ 616633 w 986820"/>
                    <a:gd name="connsiteY13" fmla="*/ 7813 h 1020925"/>
                    <a:gd name="connsiteX14" fmla="*/ 620748 w 986820"/>
                    <a:gd name="connsiteY14" fmla="*/ 0 h 1020925"/>
                    <a:gd name="connsiteX0" fmla="*/ 663135 w 1029207"/>
                    <a:gd name="connsiteY0" fmla="*/ 0 h 1020925"/>
                    <a:gd name="connsiteX1" fmla="*/ 723790 w 1029207"/>
                    <a:gd name="connsiteY1" fmla="*/ 0 h 1020925"/>
                    <a:gd name="connsiteX2" fmla="*/ 1029207 w 1029207"/>
                    <a:gd name="connsiteY2" fmla="*/ 320391 h 1020925"/>
                    <a:gd name="connsiteX3" fmla="*/ 1029207 w 1029207"/>
                    <a:gd name="connsiteY3" fmla="*/ 1020925 h 1020925"/>
                    <a:gd name="connsiteX4" fmla="*/ 100719 w 1029207"/>
                    <a:gd name="connsiteY4" fmla="*/ 1020925 h 1020925"/>
                    <a:gd name="connsiteX5" fmla="*/ 61916 w 1029207"/>
                    <a:gd name="connsiteY5" fmla="*/ 704329 h 1020925"/>
                    <a:gd name="connsiteX6" fmla="*/ 2386 w 1029207"/>
                    <a:gd name="connsiteY6" fmla="*/ 433390 h 1020925"/>
                    <a:gd name="connsiteX7" fmla="*/ 150499 w 1029207"/>
                    <a:gd name="connsiteY7" fmla="*/ 138877 h 1020925"/>
                    <a:gd name="connsiteX8" fmla="*/ 332450 w 1029207"/>
                    <a:gd name="connsiteY8" fmla="*/ 10385 h 1020925"/>
                    <a:gd name="connsiteX9" fmla="*/ 351655 w 1029207"/>
                    <a:gd name="connsiteY9" fmla="*/ 7678 h 1020925"/>
                    <a:gd name="connsiteX10" fmla="*/ 317719 w 1029207"/>
                    <a:gd name="connsiteY10" fmla="*/ 72107 h 1020925"/>
                    <a:gd name="connsiteX11" fmla="*/ 323679 w 1029207"/>
                    <a:gd name="connsiteY11" fmla="*/ 186423 h 1020925"/>
                    <a:gd name="connsiteX12" fmla="*/ 593703 w 1029207"/>
                    <a:gd name="connsiteY12" fmla="*/ 86497 h 1020925"/>
                    <a:gd name="connsiteX13" fmla="*/ 659020 w 1029207"/>
                    <a:gd name="connsiteY13" fmla="*/ 7813 h 1020925"/>
                    <a:gd name="connsiteX14" fmla="*/ 663135 w 1029207"/>
                    <a:gd name="connsiteY14" fmla="*/ 0 h 1020925"/>
                    <a:gd name="connsiteX0" fmla="*/ 676475 w 1042547"/>
                    <a:gd name="connsiteY0" fmla="*/ 0 h 1020925"/>
                    <a:gd name="connsiteX1" fmla="*/ 737130 w 1042547"/>
                    <a:gd name="connsiteY1" fmla="*/ 0 h 1020925"/>
                    <a:gd name="connsiteX2" fmla="*/ 1042547 w 1042547"/>
                    <a:gd name="connsiteY2" fmla="*/ 320391 h 1020925"/>
                    <a:gd name="connsiteX3" fmla="*/ 1042547 w 1042547"/>
                    <a:gd name="connsiteY3" fmla="*/ 1020925 h 1020925"/>
                    <a:gd name="connsiteX4" fmla="*/ 114059 w 1042547"/>
                    <a:gd name="connsiteY4" fmla="*/ 1020925 h 1020925"/>
                    <a:gd name="connsiteX5" fmla="*/ 75256 w 1042547"/>
                    <a:gd name="connsiteY5" fmla="*/ 704329 h 1020925"/>
                    <a:gd name="connsiteX6" fmla="*/ 15726 w 1042547"/>
                    <a:gd name="connsiteY6" fmla="*/ 433390 h 1020925"/>
                    <a:gd name="connsiteX7" fmla="*/ 163839 w 1042547"/>
                    <a:gd name="connsiteY7" fmla="*/ 138877 h 1020925"/>
                    <a:gd name="connsiteX8" fmla="*/ 345790 w 1042547"/>
                    <a:gd name="connsiteY8" fmla="*/ 10385 h 1020925"/>
                    <a:gd name="connsiteX9" fmla="*/ 364995 w 1042547"/>
                    <a:gd name="connsiteY9" fmla="*/ 7678 h 1020925"/>
                    <a:gd name="connsiteX10" fmla="*/ 331059 w 1042547"/>
                    <a:gd name="connsiteY10" fmla="*/ 72107 h 1020925"/>
                    <a:gd name="connsiteX11" fmla="*/ 337019 w 1042547"/>
                    <a:gd name="connsiteY11" fmla="*/ 186423 h 1020925"/>
                    <a:gd name="connsiteX12" fmla="*/ 607043 w 1042547"/>
                    <a:gd name="connsiteY12" fmla="*/ 86497 h 1020925"/>
                    <a:gd name="connsiteX13" fmla="*/ 672360 w 1042547"/>
                    <a:gd name="connsiteY13" fmla="*/ 7813 h 1020925"/>
                    <a:gd name="connsiteX14" fmla="*/ 676475 w 1042547"/>
                    <a:gd name="connsiteY14" fmla="*/ 0 h 1020925"/>
                    <a:gd name="connsiteX0" fmla="*/ 676475 w 1042547"/>
                    <a:gd name="connsiteY0" fmla="*/ 0 h 1020925"/>
                    <a:gd name="connsiteX1" fmla="*/ 737130 w 1042547"/>
                    <a:gd name="connsiteY1" fmla="*/ 0 h 1020925"/>
                    <a:gd name="connsiteX2" fmla="*/ 1042547 w 1042547"/>
                    <a:gd name="connsiteY2" fmla="*/ 320391 h 1020925"/>
                    <a:gd name="connsiteX3" fmla="*/ 1042547 w 1042547"/>
                    <a:gd name="connsiteY3" fmla="*/ 1020925 h 1020925"/>
                    <a:gd name="connsiteX4" fmla="*/ 114059 w 1042547"/>
                    <a:gd name="connsiteY4" fmla="*/ 1020925 h 1020925"/>
                    <a:gd name="connsiteX5" fmla="*/ 75256 w 1042547"/>
                    <a:gd name="connsiteY5" fmla="*/ 704329 h 1020925"/>
                    <a:gd name="connsiteX6" fmla="*/ 15726 w 1042547"/>
                    <a:gd name="connsiteY6" fmla="*/ 433390 h 1020925"/>
                    <a:gd name="connsiteX7" fmla="*/ 163839 w 1042547"/>
                    <a:gd name="connsiteY7" fmla="*/ 138877 h 1020925"/>
                    <a:gd name="connsiteX8" fmla="*/ 345790 w 1042547"/>
                    <a:gd name="connsiteY8" fmla="*/ 10385 h 1020925"/>
                    <a:gd name="connsiteX9" fmla="*/ 364995 w 1042547"/>
                    <a:gd name="connsiteY9" fmla="*/ 7678 h 1020925"/>
                    <a:gd name="connsiteX10" fmla="*/ 331059 w 1042547"/>
                    <a:gd name="connsiteY10" fmla="*/ 72107 h 1020925"/>
                    <a:gd name="connsiteX11" fmla="*/ 337019 w 1042547"/>
                    <a:gd name="connsiteY11" fmla="*/ 186423 h 1020925"/>
                    <a:gd name="connsiteX12" fmla="*/ 607043 w 1042547"/>
                    <a:gd name="connsiteY12" fmla="*/ 86497 h 1020925"/>
                    <a:gd name="connsiteX13" fmla="*/ 672360 w 1042547"/>
                    <a:gd name="connsiteY13" fmla="*/ 7813 h 1020925"/>
                    <a:gd name="connsiteX14" fmla="*/ 676475 w 1042547"/>
                    <a:gd name="connsiteY14" fmla="*/ 0 h 1020925"/>
                    <a:gd name="connsiteX0" fmla="*/ 660749 w 1026821"/>
                    <a:gd name="connsiteY0" fmla="*/ 0 h 1020925"/>
                    <a:gd name="connsiteX1" fmla="*/ 721404 w 1026821"/>
                    <a:gd name="connsiteY1" fmla="*/ 0 h 1020925"/>
                    <a:gd name="connsiteX2" fmla="*/ 1026821 w 1026821"/>
                    <a:gd name="connsiteY2" fmla="*/ 320391 h 1020925"/>
                    <a:gd name="connsiteX3" fmla="*/ 1026821 w 1026821"/>
                    <a:gd name="connsiteY3" fmla="*/ 1020925 h 1020925"/>
                    <a:gd name="connsiteX4" fmla="*/ 98333 w 1026821"/>
                    <a:gd name="connsiteY4" fmla="*/ 1020925 h 1020925"/>
                    <a:gd name="connsiteX5" fmla="*/ 0 w 1026821"/>
                    <a:gd name="connsiteY5" fmla="*/ 433390 h 1020925"/>
                    <a:gd name="connsiteX6" fmla="*/ 148113 w 1026821"/>
                    <a:gd name="connsiteY6" fmla="*/ 138877 h 1020925"/>
                    <a:gd name="connsiteX7" fmla="*/ 330064 w 1026821"/>
                    <a:gd name="connsiteY7" fmla="*/ 10385 h 1020925"/>
                    <a:gd name="connsiteX8" fmla="*/ 349269 w 1026821"/>
                    <a:gd name="connsiteY8" fmla="*/ 7678 h 1020925"/>
                    <a:gd name="connsiteX9" fmla="*/ 315333 w 1026821"/>
                    <a:gd name="connsiteY9" fmla="*/ 72107 h 1020925"/>
                    <a:gd name="connsiteX10" fmla="*/ 321293 w 1026821"/>
                    <a:gd name="connsiteY10" fmla="*/ 186423 h 1020925"/>
                    <a:gd name="connsiteX11" fmla="*/ 591317 w 1026821"/>
                    <a:gd name="connsiteY11" fmla="*/ 86497 h 1020925"/>
                    <a:gd name="connsiteX12" fmla="*/ 656634 w 1026821"/>
                    <a:gd name="connsiteY12" fmla="*/ 7813 h 1020925"/>
                    <a:gd name="connsiteX13" fmla="*/ 660749 w 1026821"/>
                    <a:gd name="connsiteY13" fmla="*/ 0 h 1020925"/>
                    <a:gd name="connsiteX0" fmla="*/ 679490 w 1045562"/>
                    <a:gd name="connsiteY0" fmla="*/ 0 h 1020925"/>
                    <a:gd name="connsiteX1" fmla="*/ 740145 w 1045562"/>
                    <a:gd name="connsiteY1" fmla="*/ 0 h 1020925"/>
                    <a:gd name="connsiteX2" fmla="*/ 1045562 w 1045562"/>
                    <a:gd name="connsiteY2" fmla="*/ 320391 h 1020925"/>
                    <a:gd name="connsiteX3" fmla="*/ 1045562 w 1045562"/>
                    <a:gd name="connsiteY3" fmla="*/ 1020925 h 1020925"/>
                    <a:gd name="connsiteX4" fmla="*/ 117074 w 1045562"/>
                    <a:gd name="connsiteY4" fmla="*/ 1020925 h 1020925"/>
                    <a:gd name="connsiteX5" fmla="*/ 18741 w 1045562"/>
                    <a:gd name="connsiteY5" fmla="*/ 433390 h 1020925"/>
                    <a:gd name="connsiteX6" fmla="*/ 166854 w 1045562"/>
                    <a:gd name="connsiteY6" fmla="*/ 138877 h 1020925"/>
                    <a:gd name="connsiteX7" fmla="*/ 348805 w 1045562"/>
                    <a:gd name="connsiteY7" fmla="*/ 10385 h 1020925"/>
                    <a:gd name="connsiteX8" fmla="*/ 368010 w 1045562"/>
                    <a:gd name="connsiteY8" fmla="*/ 7678 h 1020925"/>
                    <a:gd name="connsiteX9" fmla="*/ 334074 w 1045562"/>
                    <a:gd name="connsiteY9" fmla="*/ 72107 h 1020925"/>
                    <a:gd name="connsiteX10" fmla="*/ 340034 w 1045562"/>
                    <a:gd name="connsiteY10" fmla="*/ 186423 h 1020925"/>
                    <a:gd name="connsiteX11" fmla="*/ 610058 w 1045562"/>
                    <a:gd name="connsiteY11" fmla="*/ 86497 h 1020925"/>
                    <a:gd name="connsiteX12" fmla="*/ 675375 w 1045562"/>
                    <a:gd name="connsiteY12" fmla="*/ 7813 h 1020925"/>
                    <a:gd name="connsiteX13" fmla="*/ 679490 w 1045562"/>
                    <a:gd name="connsiteY13" fmla="*/ 0 h 1020925"/>
                    <a:gd name="connsiteX0" fmla="*/ 609226 w 975298"/>
                    <a:gd name="connsiteY0" fmla="*/ 0 h 1020925"/>
                    <a:gd name="connsiteX1" fmla="*/ 669881 w 975298"/>
                    <a:gd name="connsiteY1" fmla="*/ 0 h 1020925"/>
                    <a:gd name="connsiteX2" fmla="*/ 975298 w 975298"/>
                    <a:gd name="connsiteY2" fmla="*/ 320391 h 1020925"/>
                    <a:gd name="connsiteX3" fmla="*/ 975298 w 975298"/>
                    <a:gd name="connsiteY3" fmla="*/ 1020925 h 1020925"/>
                    <a:gd name="connsiteX4" fmla="*/ 46810 w 975298"/>
                    <a:gd name="connsiteY4" fmla="*/ 1020925 h 1020925"/>
                    <a:gd name="connsiteX5" fmla="*/ 34202 w 975298"/>
                    <a:gd name="connsiteY5" fmla="*/ 397671 h 1020925"/>
                    <a:gd name="connsiteX6" fmla="*/ 96590 w 975298"/>
                    <a:gd name="connsiteY6" fmla="*/ 138877 h 1020925"/>
                    <a:gd name="connsiteX7" fmla="*/ 278541 w 975298"/>
                    <a:gd name="connsiteY7" fmla="*/ 10385 h 1020925"/>
                    <a:gd name="connsiteX8" fmla="*/ 297746 w 975298"/>
                    <a:gd name="connsiteY8" fmla="*/ 7678 h 1020925"/>
                    <a:gd name="connsiteX9" fmla="*/ 263810 w 975298"/>
                    <a:gd name="connsiteY9" fmla="*/ 72107 h 1020925"/>
                    <a:gd name="connsiteX10" fmla="*/ 269770 w 975298"/>
                    <a:gd name="connsiteY10" fmla="*/ 186423 h 1020925"/>
                    <a:gd name="connsiteX11" fmla="*/ 539794 w 975298"/>
                    <a:gd name="connsiteY11" fmla="*/ 86497 h 1020925"/>
                    <a:gd name="connsiteX12" fmla="*/ 605111 w 975298"/>
                    <a:gd name="connsiteY12" fmla="*/ 7813 h 1020925"/>
                    <a:gd name="connsiteX13" fmla="*/ 609226 w 975298"/>
                    <a:gd name="connsiteY13" fmla="*/ 0 h 1020925"/>
                    <a:gd name="connsiteX0" fmla="*/ 587650 w 953722"/>
                    <a:gd name="connsiteY0" fmla="*/ 0 h 1020925"/>
                    <a:gd name="connsiteX1" fmla="*/ 648305 w 953722"/>
                    <a:gd name="connsiteY1" fmla="*/ 0 h 1020925"/>
                    <a:gd name="connsiteX2" fmla="*/ 953722 w 953722"/>
                    <a:gd name="connsiteY2" fmla="*/ 320391 h 1020925"/>
                    <a:gd name="connsiteX3" fmla="*/ 953722 w 953722"/>
                    <a:gd name="connsiteY3" fmla="*/ 1020925 h 1020925"/>
                    <a:gd name="connsiteX4" fmla="*/ 25234 w 953722"/>
                    <a:gd name="connsiteY4" fmla="*/ 1020925 h 1020925"/>
                    <a:gd name="connsiteX5" fmla="*/ 12626 w 953722"/>
                    <a:gd name="connsiteY5" fmla="*/ 397671 h 1020925"/>
                    <a:gd name="connsiteX6" fmla="*/ 75014 w 953722"/>
                    <a:gd name="connsiteY6" fmla="*/ 138877 h 1020925"/>
                    <a:gd name="connsiteX7" fmla="*/ 256965 w 953722"/>
                    <a:gd name="connsiteY7" fmla="*/ 10385 h 1020925"/>
                    <a:gd name="connsiteX8" fmla="*/ 276170 w 953722"/>
                    <a:gd name="connsiteY8" fmla="*/ 7678 h 1020925"/>
                    <a:gd name="connsiteX9" fmla="*/ 242234 w 953722"/>
                    <a:gd name="connsiteY9" fmla="*/ 72107 h 1020925"/>
                    <a:gd name="connsiteX10" fmla="*/ 248194 w 953722"/>
                    <a:gd name="connsiteY10" fmla="*/ 186423 h 1020925"/>
                    <a:gd name="connsiteX11" fmla="*/ 518218 w 953722"/>
                    <a:gd name="connsiteY11" fmla="*/ 86497 h 1020925"/>
                    <a:gd name="connsiteX12" fmla="*/ 583535 w 953722"/>
                    <a:gd name="connsiteY12" fmla="*/ 7813 h 1020925"/>
                    <a:gd name="connsiteX13" fmla="*/ 587650 w 953722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245736 w 951264"/>
                    <a:gd name="connsiteY10" fmla="*/ 186423 h 1020925"/>
                    <a:gd name="connsiteX11" fmla="*/ 515760 w 951264"/>
                    <a:gd name="connsiteY11" fmla="*/ 86497 h 1020925"/>
                    <a:gd name="connsiteX12" fmla="*/ 581077 w 951264"/>
                    <a:gd name="connsiteY12" fmla="*/ 7813 h 1020925"/>
                    <a:gd name="connsiteX13" fmla="*/ 585192 w 951264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245736 w 951264"/>
                    <a:gd name="connsiteY10" fmla="*/ 186423 h 1020925"/>
                    <a:gd name="connsiteX11" fmla="*/ 515760 w 951264"/>
                    <a:gd name="connsiteY11" fmla="*/ 86497 h 1020925"/>
                    <a:gd name="connsiteX12" fmla="*/ 581077 w 951264"/>
                    <a:gd name="connsiteY12" fmla="*/ 7813 h 1020925"/>
                    <a:gd name="connsiteX13" fmla="*/ 585192 w 951264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277358 w 951264"/>
                    <a:gd name="connsiteY10" fmla="*/ 144261 h 1020925"/>
                    <a:gd name="connsiteX11" fmla="*/ 515760 w 951264"/>
                    <a:gd name="connsiteY11" fmla="*/ 86497 h 1020925"/>
                    <a:gd name="connsiteX12" fmla="*/ 581077 w 951264"/>
                    <a:gd name="connsiteY12" fmla="*/ 7813 h 1020925"/>
                    <a:gd name="connsiteX13" fmla="*/ 585192 w 951264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77358 w 951264"/>
                    <a:gd name="connsiteY9" fmla="*/ 144261 h 1020925"/>
                    <a:gd name="connsiteX10" fmla="*/ 515760 w 951264"/>
                    <a:gd name="connsiteY10" fmla="*/ 86497 h 1020925"/>
                    <a:gd name="connsiteX11" fmla="*/ 581077 w 951264"/>
                    <a:gd name="connsiteY11" fmla="*/ 7813 h 1020925"/>
                    <a:gd name="connsiteX12" fmla="*/ 585192 w 951264"/>
                    <a:gd name="connsiteY12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77358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77358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95804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95804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581077 w 951264"/>
                    <a:gd name="connsiteY9" fmla="*/ 7813 h 1020925"/>
                    <a:gd name="connsiteX10" fmla="*/ 585192 w 951264"/>
                    <a:gd name="connsiteY10" fmla="*/ 0 h 1020925"/>
                    <a:gd name="connsiteX0" fmla="*/ 581077 w 951264"/>
                    <a:gd name="connsiteY0" fmla="*/ 7813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581077 w 951264"/>
                    <a:gd name="connsiteY9" fmla="*/ 7813 h 1020925"/>
                    <a:gd name="connsiteX0" fmla="*/ 273712 w 951264"/>
                    <a:gd name="connsiteY0" fmla="*/ 7678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0" fmla="*/ 263544 w 941096"/>
                    <a:gd name="connsiteY0" fmla="*/ 7678 h 1020925"/>
                    <a:gd name="connsiteX1" fmla="*/ 635679 w 941096"/>
                    <a:gd name="connsiteY1" fmla="*/ 0 h 1020925"/>
                    <a:gd name="connsiteX2" fmla="*/ 941096 w 941096"/>
                    <a:gd name="connsiteY2" fmla="*/ 320391 h 1020925"/>
                    <a:gd name="connsiteX3" fmla="*/ 941096 w 941096"/>
                    <a:gd name="connsiteY3" fmla="*/ 1020925 h 1020925"/>
                    <a:gd name="connsiteX4" fmla="*/ 12608 w 941096"/>
                    <a:gd name="connsiteY4" fmla="*/ 1020925 h 1020925"/>
                    <a:gd name="connsiteX5" fmla="*/ 0 w 941096"/>
                    <a:gd name="connsiteY5" fmla="*/ 397671 h 1020925"/>
                    <a:gd name="connsiteX6" fmla="*/ 79056 w 941096"/>
                    <a:gd name="connsiteY6" fmla="*/ 143639 h 1020925"/>
                    <a:gd name="connsiteX7" fmla="*/ 244339 w 941096"/>
                    <a:gd name="connsiteY7" fmla="*/ 10385 h 1020925"/>
                    <a:gd name="connsiteX8" fmla="*/ 263544 w 941096"/>
                    <a:gd name="connsiteY8" fmla="*/ 7678 h 1020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41096" h="1020925">
                      <a:moveTo>
                        <a:pt x="263544" y="7678"/>
                      </a:moveTo>
                      <a:lnTo>
                        <a:pt x="635679" y="0"/>
                      </a:lnTo>
                      <a:cubicBezTo>
                        <a:pt x="804356" y="0"/>
                        <a:pt x="941096" y="143444"/>
                        <a:pt x="941096" y="320391"/>
                      </a:cubicBezTo>
                      <a:lnTo>
                        <a:pt x="941096" y="1020925"/>
                      </a:lnTo>
                      <a:lnTo>
                        <a:pt x="12608" y="1020925"/>
                      </a:lnTo>
                      <a:lnTo>
                        <a:pt x="0" y="397671"/>
                      </a:lnTo>
                      <a:cubicBezTo>
                        <a:pt x="11075" y="251457"/>
                        <a:pt x="40714" y="215331"/>
                        <a:pt x="79056" y="143639"/>
                      </a:cubicBezTo>
                      <a:cubicBezTo>
                        <a:pt x="115049" y="76339"/>
                        <a:pt x="175502" y="30585"/>
                        <a:pt x="244339" y="10385"/>
                      </a:cubicBezTo>
                      <a:lnTo>
                        <a:pt x="263544" y="7678"/>
                      </a:lnTo>
                      <a:close/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9" name="グループ化 18">
                  <a:extLst>
                    <a:ext uri="{FF2B5EF4-FFF2-40B4-BE49-F238E27FC236}">
                      <a16:creationId xmlns:a16="http://schemas.microsoft.com/office/drawing/2014/main" id="{37274E5D-9740-4CD5-8E99-9EF344F71BAC}"/>
                    </a:ext>
                  </a:extLst>
                </p:cNvPr>
                <p:cNvGrpSpPr/>
                <p:nvPr/>
              </p:nvGrpSpPr>
              <p:grpSpPr>
                <a:xfrm>
                  <a:off x="703306" y="5251956"/>
                  <a:ext cx="83167" cy="434384"/>
                  <a:chOff x="2685433" y="5223466"/>
                  <a:chExt cx="89598" cy="434384"/>
                </a:xfrm>
              </p:grpSpPr>
              <p:sp>
                <p:nvSpPr>
                  <p:cNvPr id="33" name="正方形/長方形 32">
                    <a:extLst>
                      <a:ext uri="{FF2B5EF4-FFF2-40B4-BE49-F238E27FC236}">
                        <a16:creationId xmlns:a16="http://schemas.microsoft.com/office/drawing/2014/main" id="{7F49A462-A9CE-430D-8F41-A7FCE6440054}"/>
                      </a:ext>
                    </a:extLst>
                  </p:cNvPr>
                  <p:cNvSpPr/>
                  <p:nvPr/>
                </p:nvSpPr>
                <p:spPr>
                  <a:xfrm>
                    <a:off x="2685433" y="5223466"/>
                    <a:ext cx="89598" cy="434384"/>
                  </a:xfrm>
                  <a:prstGeom prst="rect">
                    <a:avLst/>
                  </a:prstGeom>
                  <a:solidFill>
                    <a:srgbClr val="0070C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" name="楕円 33">
                    <a:extLst>
                      <a:ext uri="{FF2B5EF4-FFF2-40B4-BE49-F238E27FC236}">
                        <a16:creationId xmlns:a16="http://schemas.microsoft.com/office/drawing/2014/main" id="{183DBE21-B908-41F0-A4A3-24AA296F5C5C}"/>
                      </a:ext>
                    </a:extLst>
                  </p:cNvPr>
                  <p:cNvSpPr/>
                  <p:nvPr/>
                </p:nvSpPr>
                <p:spPr>
                  <a:xfrm>
                    <a:off x="2702474" y="5551228"/>
                    <a:ext cx="55516" cy="55516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" name="楕円 34">
                    <a:extLst>
                      <a:ext uri="{FF2B5EF4-FFF2-40B4-BE49-F238E27FC236}">
                        <a16:creationId xmlns:a16="http://schemas.microsoft.com/office/drawing/2014/main" id="{63028C1C-4F50-4737-A9F5-FEB6A6783C1F}"/>
                      </a:ext>
                    </a:extLst>
                  </p:cNvPr>
                  <p:cNvSpPr/>
                  <p:nvPr/>
                </p:nvSpPr>
                <p:spPr>
                  <a:xfrm>
                    <a:off x="2702474" y="5269860"/>
                    <a:ext cx="55516" cy="55516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" name="楕円 35">
                    <a:extLst>
                      <a:ext uri="{FF2B5EF4-FFF2-40B4-BE49-F238E27FC236}">
                        <a16:creationId xmlns:a16="http://schemas.microsoft.com/office/drawing/2014/main" id="{87AD9C7B-3AEB-4B80-A756-E0439A31D82E}"/>
                      </a:ext>
                    </a:extLst>
                  </p:cNvPr>
                  <p:cNvSpPr/>
                  <p:nvPr/>
                </p:nvSpPr>
                <p:spPr>
                  <a:xfrm>
                    <a:off x="2702474" y="5404528"/>
                    <a:ext cx="55516" cy="55516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0" name="フリーフォーム: 図形 19">
                  <a:extLst>
                    <a:ext uri="{FF2B5EF4-FFF2-40B4-BE49-F238E27FC236}">
                      <a16:creationId xmlns:a16="http://schemas.microsoft.com/office/drawing/2014/main" id="{BFD22ED1-8FAD-4919-AA6D-97F9ACD591A6}"/>
                    </a:ext>
                  </a:extLst>
                </p:cNvPr>
                <p:cNvSpPr/>
                <p:nvPr/>
              </p:nvSpPr>
              <p:spPr>
                <a:xfrm>
                  <a:off x="503687" y="5245401"/>
                  <a:ext cx="657573" cy="218283"/>
                </a:xfrm>
                <a:custGeom>
                  <a:avLst/>
                  <a:gdLst>
                    <a:gd name="connsiteX0" fmla="*/ 616336 w 657573"/>
                    <a:gd name="connsiteY0" fmla="*/ 0 h 218283"/>
                    <a:gd name="connsiteX1" fmla="*/ 657573 w 657573"/>
                    <a:gd name="connsiteY1" fmla="*/ 4361 h 218283"/>
                    <a:gd name="connsiteX2" fmla="*/ 467764 w 657573"/>
                    <a:gd name="connsiteY2" fmla="*/ 218282 h 218283"/>
                    <a:gd name="connsiteX3" fmla="*/ 232933 w 657573"/>
                    <a:gd name="connsiteY3" fmla="*/ 12911 h 218283"/>
                    <a:gd name="connsiteX4" fmla="*/ 52773 w 657573"/>
                    <a:gd name="connsiteY4" fmla="*/ 218283 h 218283"/>
                    <a:gd name="connsiteX5" fmla="*/ 0 w 657573"/>
                    <a:gd name="connsiteY5" fmla="*/ 101084 h 218283"/>
                    <a:gd name="connsiteX6" fmla="*/ 30418 w 657573"/>
                    <a:gd name="connsiteY6" fmla="*/ 71508 h 218283"/>
                    <a:gd name="connsiteX7" fmla="*/ 144829 w 657573"/>
                    <a:gd name="connsiteY7" fmla="*/ 12513 h 218283"/>
                    <a:gd name="connsiteX8" fmla="*/ 167968 w 657573"/>
                    <a:gd name="connsiteY8" fmla="*/ 9251 h 2182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57573" h="218283">
                      <a:moveTo>
                        <a:pt x="616336" y="0"/>
                      </a:moveTo>
                      <a:lnTo>
                        <a:pt x="657573" y="4361"/>
                      </a:lnTo>
                      <a:lnTo>
                        <a:pt x="467764" y="218282"/>
                      </a:lnTo>
                      <a:lnTo>
                        <a:pt x="232933" y="12911"/>
                      </a:lnTo>
                      <a:lnTo>
                        <a:pt x="52773" y="218283"/>
                      </a:lnTo>
                      <a:lnTo>
                        <a:pt x="0" y="101084"/>
                      </a:lnTo>
                      <a:lnTo>
                        <a:pt x="30418" y="71508"/>
                      </a:lnTo>
                      <a:cubicBezTo>
                        <a:pt x="64416" y="44548"/>
                        <a:pt x="103360" y="24682"/>
                        <a:pt x="144829" y="12513"/>
                      </a:cubicBezTo>
                      <a:lnTo>
                        <a:pt x="167968" y="9251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1" name="グループ化 20">
                  <a:extLst>
                    <a:ext uri="{FF2B5EF4-FFF2-40B4-BE49-F238E27FC236}">
                      <a16:creationId xmlns:a16="http://schemas.microsoft.com/office/drawing/2014/main" id="{4E215B91-015D-44BF-9574-990D221957E0}"/>
                    </a:ext>
                  </a:extLst>
                </p:cNvPr>
                <p:cNvGrpSpPr/>
                <p:nvPr/>
              </p:nvGrpSpPr>
              <p:grpSpPr>
                <a:xfrm>
                  <a:off x="440357" y="4635279"/>
                  <a:ext cx="247061" cy="223838"/>
                  <a:chOff x="1611864" y="1745472"/>
                  <a:chExt cx="177418" cy="168405"/>
                </a:xfrm>
              </p:grpSpPr>
              <p:sp>
                <p:nvSpPr>
                  <p:cNvPr id="30" name="円/楕円 662">
                    <a:extLst>
                      <a:ext uri="{FF2B5EF4-FFF2-40B4-BE49-F238E27FC236}">
                        <a16:creationId xmlns:a16="http://schemas.microsoft.com/office/drawing/2014/main" id="{175E8866-F6E6-4F4B-A964-7EF10C2D8627}"/>
                      </a:ext>
                    </a:extLst>
                  </p:cNvPr>
                  <p:cNvSpPr/>
                  <p:nvPr/>
                </p:nvSpPr>
                <p:spPr>
                  <a:xfrm flipH="1">
                    <a:off x="1611864" y="1796393"/>
                    <a:ext cx="68614" cy="103845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  <a:gd name="connsiteX0" fmla="*/ 0 w 240026"/>
                      <a:gd name="connsiteY0" fmla="*/ 96853 h 238137"/>
                      <a:gd name="connsiteX1" fmla="*/ 115251 w 240026"/>
                      <a:gd name="connsiteY1" fmla="*/ 0 h 238137"/>
                      <a:gd name="connsiteX2" fmla="*/ 240026 w 240026"/>
                      <a:gd name="connsiteY2" fmla="*/ 96853 h 238137"/>
                      <a:gd name="connsiteX3" fmla="*/ 120013 w 240026"/>
                      <a:gd name="connsiteY3" fmla="*/ 160368 h 238137"/>
                      <a:gd name="connsiteX4" fmla="*/ 166284 w 240026"/>
                      <a:gd name="connsiteY4" fmla="*/ 238137 h 238137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0" fmla="*/ 0 w 124775"/>
                      <a:gd name="connsiteY0" fmla="*/ 0 h 160451"/>
                      <a:gd name="connsiteX1" fmla="*/ 124775 w 124775"/>
                      <a:gd name="connsiteY1" fmla="*/ 96853 h 160451"/>
                      <a:gd name="connsiteX2" fmla="*/ 4762 w 124775"/>
                      <a:gd name="connsiteY2" fmla="*/ 160368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24775" h="160451">
                        <a:moveTo>
                          <a:pt x="0" y="0"/>
                        </a:moveTo>
                        <a:cubicBezTo>
                          <a:pt x="66281" y="0"/>
                          <a:pt x="124775" y="28271"/>
                          <a:pt x="124775" y="96853"/>
                        </a:cubicBezTo>
                        <a:cubicBezTo>
                          <a:pt x="124775" y="165435"/>
                          <a:pt x="71043" y="160368"/>
                          <a:pt x="4762" y="160368"/>
                        </a:cubicBezTo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1" name="フリーフォーム: 図形 30">
                    <a:extLst>
                      <a:ext uri="{FF2B5EF4-FFF2-40B4-BE49-F238E27FC236}">
                        <a16:creationId xmlns:a16="http://schemas.microsoft.com/office/drawing/2014/main" id="{ACD287ED-E20F-4037-BA7C-D10405D34968}"/>
                      </a:ext>
                    </a:extLst>
                  </p:cNvPr>
                  <p:cNvSpPr/>
                  <p:nvPr/>
                </p:nvSpPr>
                <p:spPr>
                  <a:xfrm>
                    <a:off x="1635631" y="1745472"/>
                    <a:ext cx="111965" cy="168405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2" name="円/楕円 662">
                    <a:extLst>
                      <a:ext uri="{FF2B5EF4-FFF2-40B4-BE49-F238E27FC236}">
                        <a16:creationId xmlns:a16="http://schemas.microsoft.com/office/drawing/2014/main" id="{D07650BF-0D0E-4737-A48D-C14CC978B503}"/>
                      </a:ext>
                    </a:extLst>
                  </p:cNvPr>
                  <p:cNvSpPr/>
                  <p:nvPr/>
                </p:nvSpPr>
                <p:spPr>
                  <a:xfrm>
                    <a:off x="1720668" y="1796393"/>
                    <a:ext cx="68614" cy="103845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  <a:gd name="connsiteX0" fmla="*/ 0 w 240026"/>
                      <a:gd name="connsiteY0" fmla="*/ 96853 h 238137"/>
                      <a:gd name="connsiteX1" fmla="*/ 115251 w 240026"/>
                      <a:gd name="connsiteY1" fmla="*/ 0 h 238137"/>
                      <a:gd name="connsiteX2" fmla="*/ 240026 w 240026"/>
                      <a:gd name="connsiteY2" fmla="*/ 96853 h 238137"/>
                      <a:gd name="connsiteX3" fmla="*/ 120013 w 240026"/>
                      <a:gd name="connsiteY3" fmla="*/ 160368 h 238137"/>
                      <a:gd name="connsiteX4" fmla="*/ 166284 w 240026"/>
                      <a:gd name="connsiteY4" fmla="*/ 238137 h 238137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0" fmla="*/ 0 w 124775"/>
                      <a:gd name="connsiteY0" fmla="*/ 0 h 160451"/>
                      <a:gd name="connsiteX1" fmla="*/ 124775 w 124775"/>
                      <a:gd name="connsiteY1" fmla="*/ 96853 h 160451"/>
                      <a:gd name="connsiteX2" fmla="*/ 4762 w 124775"/>
                      <a:gd name="connsiteY2" fmla="*/ 160368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24775" h="160451">
                        <a:moveTo>
                          <a:pt x="0" y="0"/>
                        </a:moveTo>
                        <a:cubicBezTo>
                          <a:pt x="66281" y="0"/>
                          <a:pt x="124775" y="28271"/>
                          <a:pt x="124775" y="96853"/>
                        </a:cubicBezTo>
                        <a:cubicBezTo>
                          <a:pt x="124775" y="165435"/>
                          <a:pt x="71043" y="160368"/>
                          <a:pt x="4762" y="160368"/>
                        </a:cubicBez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2" name="グループ化 21">
                  <a:extLst>
                    <a:ext uri="{FF2B5EF4-FFF2-40B4-BE49-F238E27FC236}">
                      <a16:creationId xmlns:a16="http://schemas.microsoft.com/office/drawing/2014/main" id="{D60C47B6-7BB7-4B1F-98F5-4E8F9CE324DF}"/>
                    </a:ext>
                  </a:extLst>
                </p:cNvPr>
                <p:cNvGrpSpPr/>
                <p:nvPr/>
              </p:nvGrpSpPr>
              <p:grpSpPr>
                <a:xfrm rot="21119437">
                  <a:off x="862898" y="3632526"/>
                  <a:ext cx="383691" cy="1053991"/>
                  <a:chOff x="798980" y="3692327"/>
                  <a:chExt cx="399139" cy="1112510"/>
                </a:xfrm>
              </p:grpSpPr>
              <p:sp>
                <p:nvSpPr>
                  <p:cNvPr id="28" name="月 27">
                    <a:extLst>
                      <a:ext uri="{FF2B5EF4-FFF2-40B4-BE49-F238E27FC236}">
                        <a16:creationId xmlns:a16="http://schemas.microsoft.com/office/drawing/2014/main" id="{E2DEDF8C-3AA9-4D73-950F-A1BA24E5BE3B}"/>
                      </a:ext>
                    </a:extLst>
                  </p:cNvPr>
                  <p:cNvSpPr/>
                  <p:nvPr/>
                </p:nvSpPr>
                <p:spPr>
                  <a:xfrm rot="18900000" flipH="1">
                    <a:off x="798980" y="3692327"/>
                    <a:ext cx="399139" cy="1032526"/>
                  </a:xfrm>
                  <a:prstGeom prst="moon">
                    <a:avLst>
                      <a:gd name="adj" fmla="val 56681"/>
                    </a:avLst>
                  </a:prstGeom>
                  <a:solidFill>
                    <a:schemeClr val="bg1">
                      <a:lumMod val="6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9" name="月 400">
                    <a:extLst>
                      <a:ext uri="{FF2B5EF4-FFF2-40B4-BE49-F238E27FC236}">
                        <a16:creationId xmlns:a16="http://schemas.microsoft.com/office/drawing/2014/main" id="{31178428-20BF-40BB-8FC1-DB687B691D6C}"/>
                      </a:ext>
                    </a:extLst>
                  </p:cNvPr>
                  <p:cNvSpPr/>
                  <p:nvPr/>
                </p:nvSpPr>
                <p:spPr>
                  <a:xfrm rot="18900000" flipH="1">
                    <a:off x="835704" y="3772310"/>
                    <a:ext cx="172902" cy="1032527"/>
                  </a:xfrm>
                  <a:custGeom>
                    <a:avLst/>
                    <a:gdLst>
                      <a:gd name="connsiteX0" fmla="*/ 433280 w 433280"/>
                      <a:gd name="connsiteY0" fmla="*/ 886995 h 886995"/>
                      <a:gd name="connsiteX1" fmla="*/ 0 w 433280"/>
                      <a:gd name="connsiteY1" fmla="*/ 443497 h 886995"/>
                      <a:gd name="connsiteX2" fmla="*/ 433280 w 433280"/>
                      <a:gd name="connsiteY2" fmla="*/ -1 h 886995"/>
                      <a:gd name="connsiteX3" fmla="*/ 245588 w 433280"/>
                      <a:gd name="connsiteY3" fmla="*/ 443497 h 886995"/>
                      <a:gd name="connsiteX4" fmla="*/ 433280 w 433280"/>
                      <a:gd name="connsiteY4" fmla="*/ 886995 h 886995"/>
                      <a:gd name="connsiteX0" fmla="*/ 0 w 433280"/>
                      <a:gd name="connsiteY0" fmla="*/ 443498 h 886996"/>
                      <a:gd name="connsiteX1" fmla="*/ 433280 w 433280"/>
                      <a:gd name="connsiteY1" fmla="*/ 0 h 886996"/>
                      <a:gd name="connsiteX2" fmla="*/ 245588 w 433280"/>
                      <a:gd name="connsiteY2" fmla="*/ 443498 h 886996"/>
                      <a:gd name="connsiteX3" fmla="*/ 433280 w 433280"/>
                      <a:gd name="connsiteY3" fmla="*/ 886996 h 886996"/>
                      <a:gd name="connsiteX4" fmla="*/ 91440 w 433280"/>
                      <a:gd name="connsiteY4" fmla="*/ 534938 h 886996"/>
                      <a:gd name="connsiteX0" fmla="*/ 364914 w 364914"/>
                      <a:gd name="connsiteY0" fmla="*/ 0 h 886996"/>
                      <a:gd name="connsiteX1" fmla="*/ 177222 w 364914"/>
                      <a:gd name="connsiteY1" fmla="*/ 443498 h 886996"/>
                      <a:gd name="connsiteX2" fmla="*/ 364914 w 364914"/>
                      <a:gd name="connsiteY2" fmla="*/ 886996 h 886996"/>
                      <a:gd name="connsiteX3" fmla="*/ 23074 w 364914"/>
                      <a:gd name="connsiteY3" fmla="*/ 534938 h 886996"/>
                      <a:gd name="connsiteX0" fmla="*/ 187692 w 187692"/>
                      <a:gd name="connsiteY0" fmla="*/ 0 h 886996"/>
                      <a:gd name="connsiteX1" fmla="*/ 0 w 187692"/>
                      <a:gd name="connsiteY1" fmla="*/ 443498 h 886996"/>
                      <a:gd name="connsiteX2" fmla="*/ 187692 w 187692"/>
                      <a:gd name="connsiteY2" fmla="*/ 886996 h 8869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87692" h="886996">
                        <a:moveTo>
                          <a:pt x="187692" y="0"/>
                        </a:moveTo>
                        <a:cubicBezTo>
                          <a:pt x="67940" y="114931"/>
                          <a:pt x="0" y="275468"/>
                          <a:pt x="0" y="443498"/>
                        </a:cubicBezTo>
                        <a:cubicBezTo>
                          <a:pt x="0" y="611528"/>
                          <a:pt x="67941" y="772065"/>
                          <a:pt x="187692" y="886996"/>
                        </a:cubicBezTo>
                      </a:path>
                    </a:pathLst>
                  </a:custGeom>
                  <a:no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3" name="円/楕円 368">
                  <a:extLst>
                    <a:ext uri="{FF2B5EF4-FFF2-40B4-BE49-F238E27FC236}">
                      <a16:creationId xmlns:a16="http://schemas.microsoft.com/office/drawing/2014/main" id="{2BD4AA8B-F762-4D5B-AC85-23E8A0F5CFE1}"/>
                    </a:ext>
                  </a:extLst>
                </p:cNvPr>
                <p:cNvSpPr/>
                <p:nvPr/>
              </p:nvSpPr>
              <p:spPr>
                <a:xfrm rot="900000" flipH="1">
                  <a:off x="1198083" y="4415855"/>
                  <a:ext cx="245573" cy="406408"/>
                </a:xfrm>
                <a:custGeom>
                  <a:avLst/>
                  <a:gdLst>
                    <a:gd name="connsiteX0" fmla="*/ 0 w 216246"/>
                    <a:gd name="connsiteY0" fmla="*/ 168522 h 337044"/>
                    <a:gd name="connsiteX1" fmla="*/ 108123 w 216246"/>
                    <a:gd name="connsiteY1" fmla="*/ 0 h 337044"/>
                    <a:gd name="connsiteX2" fmla="*/ 216246 w 216246"/>
                    <a:gd name="connsiteY2" fmla="*/ 168522 h 337044"/>
                    <a:gd name="connsiteX3" fmla="*/ 108123 w 216246"/>
                    <a:gd name="connsiteY3" fmla="*/ 337044 h 337044"/>
                    <a:gd name="connsiteX4" fmla="*/ 0 w 216246"/>
                    <a:gd name="connsiteY4" fmla="*/ 168522 h 337044"/>
                    <a:gd name="connsiteX0" fmla="*/ 0 w 227371"/>
                    <a:gd name="connsiteY0" fmla="*/ 170508 h 339030"/>
                    <a:gd name="connsiteX1" fmla="*/ 108123 w 227371"/>
                    <a:gd name="connsiteY1" fmla="*/ 1986 h 339030"/>
                    <a:gd name="connsiteX2" fmla="*/ 211667 w 227371"/>
                    <a:gd name="connsiteY2" fmla="*/ 83801 h 339030"/>
                    <a:gd name="connsiteX3" fmla="*/ 216246 w 227371"/>
                    <a:gd name="connsiteY3" fmla="*/ 170508 h 339030"/>
                    <a:gd name="connsiteX4" fmla="*/ 108123 w 227371"/>
                    <a:gd name="connsiteY4" fmla="*/ 339030 h 339030"/>
                    <a:gd name="connsiteX5" fmla="*/ 0 w 227371"/>
                    <a:gd name="connsiteY5" fmla="*/ 170508 h 339030"/>
                    <a:gd name="connsiteX0" fmla="*/ 216246 w 307686"/>
                    <a:gd name="connsiteY0" fmla="*/ 170508 h 339030"/>
                    <a:gd name="connsiteX1" fmla="*/ 108123 w 307686"/>
                    <a:gd name="connsiteY1" fmla="*/ 339030 h 339030"/>
                    <a:gd name="connsiteX2" fmla="*/ 0 w 307686"/>
                    <a:gd name="connsiteY2" fmla="*/ 170508 h 339030"/>
                    <a:gd name="connsiteX3" fmla="*/ 108123 w 307686"/>
                    <a:gd name="connsiteY3" fmla="*/ 1986 h 339030"/>
                    <a:gd name="connsiteX4" fmla="*/ 211667 w 307686"/>
                    <a:gd name="connsiteY4" fmla="*/ 83801 h 339030"/>
                    <a:gd name="connsiteX5" fmla="*/ 307686 w 307686"/>
                    <a:gd name="connsiteY5" fmla="*/ 261948 h 339030"/>
                    <a:gd name="connsiteX0" fmla="*/ 216246 w 216246"/>
                    <a:gd name="connsiteY0" fmla="*/ 170508 h 339030"/>
                    <a:gd name="connsiteX1" fmla="*/ 108123 w 216246"/>
                    <a:gd name="connsiteY1" fmla="*/ 339030 h 339030"/>
                    <a:gd name="connsiteX2" fmla="*/ 0 w 216246"/>
                    <a:gd name="connsiteY2" fmla="*/ 170508 h 339030"/>
                    <a:gd name="connsiteX3" fmla="*/ 108123 w 216246"/>
                    <a:gd name="connsiteY3" fmla="*/ 1986 h 339030"/>
                    <a:gd name="connsiteX4" fmla="*/ 211667 w 216246"/>
                    <a:gd name="connsiteY4" fmla="*/ 83801 h 339030"/>
                    <a:gd name="connsiteX0" fmla="*/ 108123 w 211667"/>
                    <a:gd name="connsiteY0" fmla="*/ 339030 h 339030"/>
                    <a:gd name="connsiteX1" fmla="*/ 0 w 211667"/>
                    <a:gd name="connsiteY1" fmla="*/ 170508 h 339030"/>
                    <a:gd name="connsiteX2" fmla="*/ 108123 w 211667"/>
                    <a:gd name="connsiteY2" fmla="*/ 1986 h 339030"/>
                    <a:gd name="connsiteX3" fmla="*/ 211667 w 211667"/>
                    <a:gd name="connsiteY3" fmla="*/ 83801 h 339030"/>
                    <a:gd name="connsiteX0" fmla="*/ 108123 w 211667"/>
                    <a:gd name="connsiteY0" fmla="*/ 340366 h 340366"/>
                    <a:gd name="connsiteX1" fmla="*/ 0 w 211667"/>
                    <a:gd name="connsiteY1" fmla="*/ 171844 h 340366"/>
                    <a:gd name="connsiteX2" fmla="*/ 108123 w 211667"/>
                    <a:gd name="connsiteY2" fmla="*/ 3322 h 340366"/>
                    <a:gd name="connsiteX3" fmla="*/ 211667 w 211667"/>
                    <a:gd name="connsiteY3" fmla="*/ 85137 h 340366"/>
                    <a:gd name="connsiteX0" fmla="*/ 108123 w 203820"/>
                    <a:gd name="connsiteY0" fmla="*/ 338586 h 338586"/>
                    <a:gd name="connsiteX1" fmla="*/ 0 w 203820"/>
                    <a:gd name="connsiteY1" fmla="*/ 170064 h 338586"/>
                    <a:gd name="connsiteX2" fmla="*/ 108123 w 203820"/>
                    <a:gd name="connsiteY2" fmla="*/ 1542 h 338586"/>
                    <a:gd name="connsiteX3" fmla="*/ 203820 w 203820"/>
                    <a:gd name="connsiteY3" fmla="*/ 103441 h 338586"/>
                    <a:gd name="connsiteX0" fmla="*/ 108123 w 203820"/>
                    <a:gd name="connsiteY0" fmla="*/ 337309 h 337309"/>
                    <a:gd name="connsiteX1" fmla="*/ 0 w 203820"/>
                    <a:gd name="connsiteY1" fmla="*/ 168787 h 337309"/>
                    <a:gd name="connsiteX2" fmla="*/ 108123 w 203820"/>
                    <a:gd name="connsiteY2" fmla="*/ 265 h 337309"/>
                    <a:gd name="connsiteX3" fmla="*/ 203820 w 203820"/>
                    <a:gd name="connsiteY3" fmla="*/ 102164 h 337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3820" h="337309">
                      <a:moveTo>
                        <a:pt x="108123" y="337309"/>
                      </a:moveTo>
                      <a:cubicBezTo>
                        <a:pt x="48408" y="337309"/>
                        <a:pt x="0" y="261859"/>
                        <a:pt x="0" y="168787"/>
                      </a:cubicBezTo>
                      <a:cubicBezTo>
                        <a:pt x="0" y="75715"/>
                        <a:pt x="49017" y="-5227"/>
                        <a:pt x="108123" y="265"/>
                      </a:cubicBezTo>
                      <a:cubicBezTo>
                        <a:pt x="167229" y="5757"/>
                        <a:pt x="195044" y="39575"/>
                        <a:pt x="203820" y="102164"/>
                      </a:cubicBezTo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" name="円/楕円 369">
                  <a:extLst>
                    <a:ext uri="{FF2B5EF4-FFF2-40B4-BE49-F238E27FC236}">
                      <a16:creationId xmlns:a16="http://schemas.microsoft.com/office/drawing/2014/main" id="{72659D91-F943-45BD-B0E4-DC721AF834EA}"/>
                    </a:ext>
                  </a:extLst>
                </p:cNvPr>
                <p:cNvSpPr/>
                <p:nvPr/>
              </p:nvSpPr>
              <p:spPr>
                <a:xfrm rot="900000" flipH="1">
                  <a:off x="1251066" y="4486404"/>
                  <a:ext cx="145381" cy="266390"/>
                </a:xfrm>
                <a:custGeom>
                  <a:avLst/>
                  <a:gdLst>
                    <a:gd name="connsiteX0" fmla="*/ 0 w 137951"/>
                    <a:gd name="connsiteY0" fmla="*/ 109765 h 219530"/>
                    <a:gd name="connsiteX1" fmla="*/ 68976 w 137951"/>
                    <a:gd name="connsiteY1" fmla="*/ 0 h 219530"/>
                    <a:gd name="connsiteX2" fmla="*/ 137952 w 137951"/>
                    <a:gd name="connsiteY2" fmla="*/ 109765 h 219530"/>
                    <a:gd name="connsiteX3" fmla="*/ 68976 w 137951"/>
                    <a:gd name="connsiteY3" fmla="*/ 219530 h 219530"/>
                    <a:gd name="connsiteX4" fmla="*/ 0 w 137951"/>
                    <a:gd name="connsiteY4" fmla="*/ 109765 h 219530"/>
                    <a:gd name="connsiteX0" fmla="*/ 0 w 137952"/>
                    <a:gd name="connsiteY0" fmla="*/ 109765 h 219530"/>
                    <a:gd name="connsiteX1" fmla="*/ 68976 w 137952"/>
                    <a:gd name="connsiteY1" fmla="*/ 0 h 219530"/>
                    <a:gd name="connsiteX2" fmla="*/ 137952 w 137952"/>
                    <a:gd name="connsiteY2" fmla="*/ 109765 h 219530"/>
                    <a:gd name="connsiteX3" fmla="*/ 68976 w 137952"/>
                    <a:gd name="connsiteY3" fmla="*/ 219530 h 219530"/>
                    <a:gd name="connsiteX4" fmla="*/ 0 w 137952"/>
                    <a:gd name="connsiteY4" fmla="*/ 109765 h 219530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0663" h="221097">
                      <a:moveTo>
                        <a:pt x="0" y="110869"/>
                      </a:moveTo>
                      <a:cubicBezTo>
                        <a:pt x="0" y="50247"/>
                        <a:pt x="48866" y="7218"/>
                        <a:pt x="68976" y="1104"/>
                      </a:cubicBezTo>
                      <a:cubicBezTo>
                        <a:pt x="89086" y="-5010"/>
                        <a:pt x="120663" y="13565"/>
                        <a:pt x="120663" y="74187"/>
                      </a:cubicBezTo>
                      <a:cubicBezTo>
                        <a:pt x="77082" y="150249"/>
                        <a:pt x="71181" y="180139"/>
                        <a:pt x="68976" y="220634"/>
                      </a:cubicBezTo>
                      <a:cubicBezTo>
                        <a:pt x="48866" y="226748"/>
                        <a:pt x="0" y="171491"/>
                        <a:pt x="0" y="110869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" name="円/楕円 27">
                  <a:extLst>
                    <a:ext uri="{FF2B5EF4-FFF2-40B4-BE49-F238E27FC236}">
                      <a16:creationId xmlns:a16="http://schemas.microsoft.com/office/drawing/2014/main" id="{2C77E9B9-2639-4F3D-9EE5-CF0F7C195427}"/>
                    </a:ext>
                  </a:extLst>
                </p:cNvPr>
                <p:cNvSpPr/>
                <p:nvPr/>
              </p:nvSpPr>
              <p:spPr>
                <a:xfrm rot="10800000">
                  <a:off x="550817" y="4921472"/>
                  <a:ext cx="112634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29 w 3210447"/>
                    <a:gd name="connsiteY0" fmla="*/ 25850 h 372135"/>
                    <a:gd name="connsiteX1" fmla="*/ 1639885 w 3210447"/>
                    <a:gd name="connsiteY1" fmla="*/ 114252 h 372135"/>
                    <a:gd name="connsiteX2" fmla="*/ 3210447 w 3210447"/>
                    <a:gd name="connsiteY2" fmla="*/ 25850 h 372135"/>
                    <a:gd name="connsiteX3" fmla="*/ 1605238 w 3210447"/>
                    <a:gd name="connsiteY3" fmla="*/ 372135 h 372135"/>
                    <a:gd name="connsiteX4" fmla="*/ 29 w 3210447"/>
                    <a:gd name="connsiteY4" fmla="*/ 25850 h 372135"/>
                    <a:gd name="connsiteX0" fmla="*/ 771 w 3211189"/>
                    <a:gd name="connsiteY0" fmla="*/ 25850 h 528393"/>
                    <a:gd name="connsiteX1" fmla="*/ 1640627 w 3211189"/>
                    <a:gd name="connsiteY1" fmla="*/ 114252 h 528393"/>
                    <a:gd name="connsiteX2" fmla="*/ 3211189 w 3211189"/>
                    <a:gd name="connsiteY2" fmla="*/ 25850 h 528393"/>
                    <a:gd name="connsiteX3" fmla="*/ 1813891 w 3211189"/>
                    <a:gd name="connsiteY3" fmla="*/ 528393 h 528393"/>
                    <a:gd name="connsiteX4" fmla="*/ 771 w 3211189"/>
                    <a:gd name="connsiteY4" fmla="*/ 25850 h 528393"/>
                    <a:gd name="connsiteX0" fmla="*/ 6810 w 3217228"/>
                    <a:gd name="connsiteY0" fmla="*/ 25850 h 528393"/>
                    <a:gd name="connsiteX1" fmla="*/ 1369462 w 3217228"/>
                    <a:gd name="connsiteY1" fmla="*/ 114252 h 528393"/>
                    <a:gd name="connsiteX2" fmla="*/ 3217228 w 3217228"/>
                    <a:gd name="connsiteY2" fmla="*/ 25850 h 528393"/>
                    <a:gd name="connsiteX3" fmla="*/ 1819930 w 3217228"/>
                    <a:gd name="connsiteY3" fmla="*/ 528393 h 528393"/>
                    <a:gd name="connsiteX4" fmla="*/ 6810 w 3217228"/>
                    <a:gd name="connsiteY4" fmla="*/ 25850 h 528393"/>
                    <a:gd name="connsiteX0" fmla="*/ 5791 w 2939005"/>
                    <a:gd name="connsiteY0" fmla="*/ 71235 h 529237"/>
                    <a:gd name="connsiteX1" fmla="*/ 1091239 w 2939005"/>
                    <a:gd name="connsiteY1" fmla="*/ 114993 h 529237"/>
                    <a:gd name="connsiteX2" fmla="*/ 2939005 w 2939005"/>
                    <a:gd name="connsiteY2" fmla="*/ 26591 h 529237"/>
                    <a:gd name="connsiteX3" fmla="*/ 1541707 w 2939005"/>
                    <a:gd name="connsiteY3" fmla="*/ 529134 h 529237"/>
                    <a:gd name="connsiteX4" fmla="*/ 5791 w 2939005"/>
                    <a:gd name="connsiteY4" fmla="*/ 71235 h 529237"/>
                    <a:gd name="connsiteX0" fmla="*/ 1833 w 2935047"/>
                    <a:gd name="connsiteY0" fmla="*/ 78781 h 536830"/>
                    <a:gd name="connsiteX1" fmla="*/ 1087281 w 2935047"/>
                    <a:gd name="connsiteY1" fmla="*/ 122539 h 536830"/>
                    <a:gd name="connsiteX2" fmla="*/ 2935047 w 2935047"/>
                    <a:gd name="connsiteY2" fmla="*/ 34137 h 536830"/>
                    <a:gd name="connsiteX3" fmla="*/ 1537749 w 2935047"/>
                    <a:gd name="connsiteY3" fmla="*/ 536680 h 536830"/>
                    <a:gd name="connsiteX4" fmla="*/ 1833 w 2935047"/>
                    <a:gd name="connsiteY4" fmla="*/ 78781 h 536830"/>
                    <a:gd name="connsiteX0" fmla="*/ 3885 w 2937099"/>
                    <a:gd name="connsiteY0" fmla="*/ 77403 h 535405"/>
                    <a:gd name="connsiteX1" fmla="*/ 1158641 w 2937099"/>
                    <a:gd name="connsiteY1" fmla="*/ 76512 h 535405"/>
                    <a:gd name="connsiteX2" fmla="*/ 2937099 w 2937099"/>
                    <a:gd name="connsiteY2" fmla="*/ 32759 h 535405"/>
                    <a:gd name="connsiteX3" fmla="*/ 1539801 w 2937099"/>
                    <a:gd name="connsiteY3" fmla="*/ 535302 h 535405"/>
                    <a:gd name="connsiteX4" fmla="*/ 3885 w 2937099"/>
                    <a:gd name="connsiteY4" fmla="*/ 77403 h 535405"/>
                    <a:gd name="connsiteX0" fmla="*/ 3492 w 3040661"/>
                    <a:gd name="connsiteY0" fmla="*/ 100284 h 536108"/>
                    <a:gd name="connsiteX1" fmla="*/ 1262203 w 3040661"/>
                    <a:gd name="connsiteY1" fmla="*/ 77074 h 536108"/>
                    <a:gd name="connsiteX2" fmla="*/ 3040661 w 3040661"/>
                    <a:gd name="connsiteY2" fmla="*/ 33321 h 536108"/>
                    <a:gd name="connsiteX3" fmla="*/ 1643363 w 3040661"/>
                    <a:gd name="connsiteY3" fmla="*/ 535864 h 536108"/>
                    <a:gd name="connsiteX4" fmla="*/ 3492 w 3040661"/>
                    <a:gd name="connsiteY4" fmla="*/ 100284 h 536108"/>
                    <a:gd name="connsiteX0" fmla="*/ 3754 w 2971629"/>
                    <a:gd name="connsiteY0" fmla="*/ 77403 h 535405"/>
                    <a:gd name="connsiteX1" fmla="*/ 1193171 w 2971629"/>
                    <a:gd name="connsiteY1" fmla="*/ 76512 h 535405"/>
                    <a:gd name="connsiteX2" fmla="*/ 2971629 w 2971629"/>
                    <a:gd name="connsiteY2" fmla="*/ 32759 h 535405"/>
                    <a:gd name="connsiteX3" fmla="*/ 1574331 w 2971629"/>
                    <a:gd name="connsiteY3" fmla="*/ 535302 h 535405"/>
                    <a:gd name="connsiteX4" fmla="*/ 3754 w 2971629"/>
                    <a:gd name="connsiteY4" fmla="*/ 77403 h 535405"/>
                    <a:gd name="connsiteX0" fmla="*/ 3492 w 3040675"/>
                    <a:gd name="connsiteY0" fmla="*/ 77402 h 535405"/>
                    <a:gd name="connsiteX1" fmla="*/ 1262217 w 3040675"/>
                    <a:gd name="connsiteY1" fmla="*/ 76512 h 535405"/>
                    <a:gd name="connsiteX2" fmla="*/ 3040675 w 3040675"/>
                    <a:gd name="connsiteY2" fmla="*/ 32759 h 535405"/>
                    <a:gd name="connsiteX3" fmla="*/ 1643377 w 3040675"/>
                    <a:gd name="connsiteY3" fmla="*/ 535302 h 535405"/>
                    <a:gd name="connsiteX4" fmla="*/ 3492 w 3040675"/>
                    <a:gd name="connsiteY4" fmla="*/ 77402 h 535405"/>
                    <a:gd name="connsiteX0" fmla="*/ 0 w 3078174"/>
                    <a:gd name="connsiteY0" fmla="*/ 86139 h 544142"/>
                    <a:gd name="connsiteX1" fmla="*/ 3037183 w 3078174"/>
                    <a:gd name="connsiteY1" fmla="*/ 41496 h 544142"/>
                    <a:gd name="connsiteX2" fmla="*/ 1639885 w 3078174"/>
                    <a:gd name="connsiteY2" fmla="*/ 544039 h 544142"/>
                    <a:gd name="connsiteX3" fmla="*/ 0 w 3078174"/>
                    <a:gd name="connsiteY3" fmla="*/ 86139 h 544142"/>
                    <a:gd name="connsiteX0" fmla="*/ 16268 w 3103071"/>
                    <a:gd name="connsiteY0" fmla="*/ 89232 h 614195"/>
                    <a:gd name="connsiteX1" fmla="*/ 3053451 w 3103071"/>
                    <a:gd name="connsiteY1" fmla="*/ 44589 h 614195"/>
                    <a:gd name="connsiteX2" fmla="*/ 1898710 w 3103071"/>
                    <a:gd name="connsiteY2" fmla="*/ 614101 h 614195"/>
                    <a:gd name="connsiteX3" fmla="*/ 16268 w 3103071"/>
                    <a:gd name="connsiteY3" fmla="*/ 89232 h 614195"/>
                    <a:gd name="connsiteX0" fmla="*/ 8177 w 2765042"/>
                    <a:gd name="connsiteY0" fmla="*/ 89232 h 614195"/>
                    <a:gd name="connsiteX1" fmla="*/ 2698862 w 2765042"/>
                    <a:gd name="connsiteY1" fmla="*/ 44593 h 614195"/>
                    <a:gd name="connsiteX2" fmla="*/ 1890619 w 2765042"/>
                    <a:gd name="connsiteY2" fmla="*/ 614101 h 614195"/>
                    <a:gd name="connsiteX3" fmla="*/ 8177 w 2765042"/>
                    <a:gd name="connsiteY3" fmla="*/ 89232 h 614195"/>
                    <a:gd name="connsiteX0" fmla="*/ 18101 w 2757533"/>
                    <a:gd name="connsiteY0" fmla="*/ 83279 h 474342"/>
                    <a:gd name="connsiteX1" fmla="*/ 2708786 w 2757533"/>
                    <a:gd name="connsiteY1" fmla="*/ 38640 h 474342"/>
                    <a:gd name="connsiteX2" fmla="*/ 1588692 w 2757533"/>
                    <a:gd name="connsiteY2" fmla="*/ 474220 h 474342"/>
                    <a:gd name="connsiteX3" fmla="*/ 18101 w 2757533"/>
                    <a:gd name="connsiteY3" fmla="*/ 83279 h 474342"/>
                    <a:gd name="connsiteX0" fmla="*/ 15031 w 2654422"/>
                    <a:gd name="connsiteY0" fmla="*/ 157888 h 549926"/>
                    <a:gd name="connsiteX1" fmla="*/ 2601761 w 2654422"/>
                    <a:gd name="connsiteY1" fmla="*/ 23960 h 549926"/>
                    <a:gd name="connsiteX2" fmla="*/ 1585622 w 2654422"/>
                    <a:gd name="connsiteY2" fmla="*/ 548829 h 549926"/>
                    <a:gd name="connsiteX3" fmla="*/ 15031 w 2654422"/>
                    <a:gd name="connsiteY3" fmla="*/ 157888 h 549926"/>
                    <a:gd name="connsiteX0" fmla="*/ 10491 w 2657521"/>
                    <a:gd name="connsiteY0" fmla="*/ 158750 h 595325"/>
                    <a:gd name="connsiteX1" fmla="*/ 2597221 w 2657521"/>
                    <a:gd name="connsiteY1" fmla="*/ 24822 h 595325"/>
                    <a:gd name="connsiteX2" fmla="*/ 1719684 w 2657521"/>
                    <a:gd name="connsiteY2" fmla="*/ 594340 h 595325"/>
                    <a:gd name="connsiteX3" fmla="*/ 10491 w 2657521"/>
                    <a:gd name="connsiteY3" fmla="*/ 158750 h 595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657521" h="595325">
                      <a:moveTo>
                        <a:pt x="10491" y="158750"/>
                      </a:moveTo>
                      <a:cubicBezTo>
                        <a:pt x="156747" y="63830"/>
                        <a:pt x="2323907" y="-51495"/>
                        <a:pt x="2597221" y="24822"/>
                      </a:cubicBezTo>
                      <a:cubicBezTo>
                        <a:pt x="2870535" y="101139"/>
                        <a:pt x="2150806" y="572019"/>
                        <a:pt x="1719684" y="594340"/>
                      </a:cubicBezTo>
                      <a:cubicBezTo>
                        <a:pt x="1288562" y="616661"/>
                        <a:pt x="-135765" y="253670"/>
                        <a:pt x="10491" y="15875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" name="月 25">
                  <a:extLst>
                    <a:ext uri="{FF2B5EF4-FFF2-40B4-BE49-F238E27FC236}">
                      <a16:creationId xmlns:a16="http://schemas.microsoft.com/office/drawing/2014/main" id="{10323B6B-57B3-463B-8E48-87686B349EE5}"/>
                    </a:ext>
                  </a:extLst>
                </p:cNvPr>
                <p:cNvSpPr/>
                <p:nvPr/>
              </p:nvSpPr>
              <p:spPr>
                <a:xfrm rot="16200000">
                  <a:off x="830217" y="4142343"/>
                  <a:ext cx="49791" cy="187314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" name="月 26">
                  <a:extLst>
                    <a:ext uri="{FF2B5EF4-FFF2-40B4-BE49-F238E27FC236}">
                      <a16:creationId xmlns:a16="http://schemas.microsoft.com/office/drawing/2014/main" id="{98C63FB0-F916-47BE-B91A-C9A28D311E44}"/>
                    </a:ext>
                  </a:extLst>
                </p:cNvPr>
                <p:cNvSpPr/>
                <p:nvPr/>
              </p:nvSpPr>
              <p:spPr>
                <a:xfrm rot="16200000">
                  <a:off x="374687" y="4166901"/>
                  <a:ext cx="49791" cy="138199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90E0274D-456C-4B76-8DB3-303D6CA711F6}"/>
                  </a:ext>
                </a:extLst>
              </p:cNvPr>
              <p:cNvSpPr/>
              <p:nvPr/>
            </p:nvSpPr>
            <p:spPr>
              <a:xfrm>
                <a:off x="1562615" y="3984550"/>
                <a:ext cx="172845" cy="253114"/>
              </a:xfrm>
              <a:custGeom>
                <a:avLst/>
                <a:gdLst>
                  <a:gd name="connsiteX0" fmla="*/ 316282 w 374516"/>
                  <a:gd name="connsiteY0" fmla="*/ 0 h 592166"/>
                  <a:gd name="connsiteX1" fmla="*/ 374516 w 374516"/>
                  <a:gd name="connsiteY1" fmla="*/ 0 h 592166"/>
                  <a:gd name="connsiteX2" fmla="*/ 374516 w 374516"/>
                  <a:gd name="connsiteY2" fmla="*/ 290033 h 592166"/>
                  <a:gd name="connsiteX3" fmla="*/ 316282 w 374516"/>
                  <a:gd name="connsiteY3" fmla="*/ 290033 h 592166"/>
                  <a:gd name="connsiteX4" fmla="*/ 210854 w 374516"/>
                  <a:gd name="connsiteY4" fmla="*/ 0 h 592166"/>
                  <a:gd name="connsiteX5" fmla="*/ 269088 w 374516"/>
                  <a:gd name="connsiteY5" fmla="*/ 0 h 592166"/>
                  <a:gd name="connsiteX6" fmla="*/ 269088 w 374516"/>
                  <a:gd name="connsiteY6" fmla="*/ 467042 h 592166"/>
                  <a:gd name="connsiteX7" fmla="*/ 210854 w 374516"/>
                  <a:gd name="connsiteY7" fmla="*/ 467042 h 592166"/>
                  <a:gd name="connsiteX8" fmla="*/ 105427 w 374516"/>
                  <a:gd name="connsiteY8" fmla="*/ 0 h 592166"/>
                  <a:gd name="connsiteX9" fmla="*/ 163661 w 374516"/>
                  <a:gd name="connsiteY9" fmla="*/ 0 h 592166"/>
                  <a:gd name="connsiteX10" fmla="*/ 163661 w 374516"/>
                  <a:gd name="connsiteY10" fmla="*/ 390307 h 592166"/>
                  <a:gd name="connsiteX11" fmla="*/ 105427 w 374516"/>
                  <a:gd name="connsiteY11" fmla="*/ 390307 h 592166"/>
                  <a:gd name="connsiteX12" fmla="*/ 0 w 374516"/>
                  <a:gd name="connsiteY12" fmla="*/ 0 h 592166"/>
                  <a:gd name="connsiteX13" fmla="*/ 58234 w 374516"/>
                  <a:gd name="connsiteY13" fmla="*/ 0 h 592166"/>
                  <a:gd name="connsiteX14" fmla="*/ 58234 w 374516"/>
                  <a:gd name="connsiteY14" fmla="*/ 592166 h 592166"/>
                  <a:gd name="connsiteX15" fmla="*/ 0 w 374516"/>
                  <a:gd name="connsiteY15" fmla="*/ 592166 h 592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74516" h="592166">
                    <a:moveTo>
                      <a:pt x="316282" y="0"/>
                    </a:moveTo>
                    <a:lnTo>
                      <a:pt x="374516" y="0"/>
                    </a:lnTo>
                    <a:lnTo>
                      <a:pt x="374516" y="290033"/>
                    </a:lnTo>
                    <a:lnTo>
                      <a:pt x="316282" y="290033"/>
                    </a:lnTo>
                    <a:close/>
                    <a:moveTo>
                      <a:pt x="210854" y="0"/>
                    </a:moveTo>
                    <a:lnTo>
                      <a:pt x="269088" y="0"/>
                    </a:lnTo>
                    <a:lnTo>
                      <a:pt x="269088" y="467042"/>
                    </a:lnTo>
                    <a:lnTo>
                      <a:pt x="210854" y="467042"/>
                    </a:lnTo>
                    <a:close/>
                    <a:moveTo>
                      <a:pt x="105427" y="0"/>
                    </a:moveTo>
                    <a:lnTo>
                      <a:pt x="163661" y="0"/>
                    </a:lnTo>
                    <a:lnTo>
                      <a:pt x="163661" y="390307"/>
                    </a:lnTo>
                    <a:lnTo>
                      <a:pt x="105427" y="390307"/>
                    </a:lnTo>
                    <a:close/>
                    <a:moveTo>
                      <a:pt x="0" y="0"/>
                    </a:moveTo>
                    <a:lnTo>
                      <a:pt x="58234" y="0"/>
                    </a:lnTo>
                    <a:lnTo>
                      <a:pt x="58234" y="592166"/>
                    </a:lnTo>
                    <a:lnTo>
                      <a:pt x="0" y="592166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F1C45E91-9C4C-4F22-97D5-AC0419F885B9}"/>
                  </a:ext>
                </a:extLst>
              </p:cNvPr>
              <p:cNvGrpSpPr/>
              <p:nvPr/>
            </p:nvGrpSpPr>
            <p:grpSpPr>
              <a:xfrm>
                <a:off x="1370060" y="4418691"/>
                <a:ext cx="82344" cy="117814"/>
                <a:chOff x="1599941" y="1796144"/>
                <a:chExt cx="92869" cy="178007"/>
              </a:xfrm>
            </p:grpSpPr>
            <p:sp>
              <p:nvSpPr>
                <p:cNvPr id="13" name="楕円 12">
                  <a:extLst>
                    <a:ext uri="{FF2B5EF4-FFF2-40B4-BE49-F238E27FC236}">
                      <a16:creationId xmlns:a16="http://schemas.microsoft.com/office/drawing/2014/main" id="{6B25B31C-7E7C-4A9E-A0EE-6F5AD7DA5525}"/>
                    </a:ext>
                  </a:extLst>
                </p:cNvPr>
                <p:cNvSpPr/>
                <p:nvPr/>
              </p:nvSpPr>
              <p:spPr>
                <a:xfrm>
                  <a:off x="1612805" y="1812812"/>
                  <a:ext cx="65600" cy="15017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" name="円: 塗りつぶしなし 13">
                  <a:extLst>
                    <a:ext uri="{FF2B5EF4-FFF2-40B4-BE49-F238E27FC236}">
                      <a16:creationId xmlns:a16="http://schemas.microsoft.com/office/drawing/2014/main" id="{E1EEB5C3-E2EC-4F29-9E9C-4D3EAE547D24}"/>
                    </a:ext>
                  </a:extLst>
                </p:cNvPr>
                <p:cNvSpPr/>
                <p:nvPr/>
              </p:nvSpPr>
              <p:spPr>
                <a:xfrm>
                  <a:off x="1599941" y="1796144"/>
                  <a:ext cx="92869" cy="178007"/>
                </a:xfrm>
                <a:prstGeom prst="donu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02A90E8F-5968-4444-873F-44DF0B1A10FA}"/>
                  </a:ext>
                </a:extLst>
              </p:cNvPr>
              <p:cNvGrpSpPr/>
              <p:nvPr/>
            </p:nvGrpSpPr>
            <p:grpSpPr>
              <a:xfrm>
                <a:off x="1797752" y="4418691"/>
                <a:ext cx="111798" cy="117814"/>
                <a:chOff x="1599941" y="1796144"/>
                <a:chExt cx="92869" cy="178007"/>
              </a:xfrm>
            </p:grpSpPr>
            <p:sp>
              <p:nvSpPr>
                <p:cNvPr id="11" name="楕円 10">
                  <a:extLst>
                    <a:ext uri="{FF2B5EF4-FFF2-40B4-BE49-F238E27FC236}">
                      <a16:creationId xmlns:a16="http://schemas.microsoft.com/office/drawing/2014/main" id="{F6BBF9E5-1E92-4545-AD9B-5215A87B0A86}"/>
                    </a:ext>
                  </a:extLst>
                </p:cNvPr>
                <p:cNvSpPr/>
                <p:nvPr/>
              </p:nvSpPr>
              <p:spPr>
                <a:xfrm>
                  <a:off x="1612805" y="1812812"/>
                  <a:ext cx="65600" cy="15017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" name="円: 塗りつぶしなし 11">
                  <a:extLst>
                    <a:ext uri="{FF2B5EF4-FFF2-40B4-BE49-F238E27FC236}">
                      <a16:creationId xmlns:a16="http://schemas.microsoft.com/office/drawing/2014/main" id="{81A16683-CB6F-4213-B53A-DF6DE3ADE699}"/>
                    </a:ext>
                  </a:extLst>
                </p:cNvPr>
                <p:cNvSpPr/>
                <p:nvPr/>
              </p:nvSpPr>
              <p:spPr>
                <a:xfrm>
                  <a:off x="1599941" y="1796144"/>
                  <a:ext cx="92869" cy="178007"/>
                </a:xfrm>
                <a:prstGeom prst="donu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9" name="円/楕円 27">
                <a:extLst>
                  <a:ext uri="{FF2B5EF4-FFF2-40B4-BE49-F238E27FC236}">
                    <a16:creationId xmlns:a16="http://schemas.microsoft.com/office/drawing/2014/main" id="{4B14333C-5C39-40C0-B51E-108CDE8FD677}"/>
                  </a:ext>
                </a:extLst>
              </p:cNvPr>
              <p:cNvSpPr/>
              <p:nvPr/>
            </p:nvSpPr>
            <p:spPr>
              <a:xfrm rot="7032295">
                <a:off x="1696702" y="4800124"/>
                <a:ext cx="290141" cy="90364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30D354DC-5588-4FE8-9F34-898AA4BC9B17}"/>
                  </a:ext>
                </a:extLst>
              </p:cNvPr>
              <p:cNvSpPr/>
              <p:nvPr/>
            </p:nvSpPr>
            <p:spPr>
              <a:xfrm>
                <a:off x="2182344" y="5426679"/>
                <a:ext cx="342393" cy="1048788"/>
              </a:xfrm>
              <a:custGeom>
                <a:avLst/>
                <a:gdLst>
                  <a:gd name="connsiteX0" fmla="*/ 69257 w 329444"/>
                  <a:gd name="connsiteY0" fmla="*/ 0 h 797719"/>
                  <a:gd name="connsiteX1" fmla="*/ 260187 w 329444"/>
                  <a:gd name="connsiteY1" fmla="*/ 0 h 797719"/>
                  <a:gd name="connsiteX2" fmla="*/ 281198 w 329444"/>
                  <a:gd name="connsiteY2" fmla="*/ 14166 h 797719"/>
                  <a:gd name="connsiteX3" fmla="*/ 329444 w 329444"/>
                  <a:gd name="connsiteY3" fmla="*/ 130642 h 797719"/>
                  <a:gd name="connsiteX4" fmla="*/ 329444 w 329444"/>
                  <a:gd name="connsiteY4" fmla="*/ 797719 h 797719"/>
                  <a:gd name="connsiteX5" fmla="*/ 0 w 329444"/>
                  <a:gd name="connsiteY5" fmla="*/ 797719 h 797719"/>
                  <a:gd name="connsiteX6" fmla="*/ 0 w 329444"/>
                  <a:gd name="connsiteY6" fmla="*/ 130642 h 797719"/>
                  <a:gd name="connsiteX7" fmla="*/ 48246 w 329444"/>
                  <a:gd name="connsiteY7" fmla="*/ 14166 h 797719"/>
                  <a:gd name="connsiteX0" fmla="*/ 69257 w 329444"/>
                  <a:gd name="connsiteY0" fmla="*/ 0 h 797719"/>
                  <a:gd name="connsiteX1" fmla="*/ 164306 w 329444"/>
                  <a:gd name="connsiteY1" fmla="*/ 795 h 797719"/>
                  <a:gd name="connsiteX2" fmla="*/ 260187 w 329444"/>
                  <a:gd name="connsiteY2" fmla="*/ 0 h 797719"/>
                  <a:gd name="connsiteX3" fmla="*/ 281198 w 329444"/>
                  <a:gd name="connsiteY3" fmla="*/ 14166 h 797719"/>
                  <a:gd name="connsiteX4" fmla="*/ 329444 w 329444"/>
                  <a:gd name="connsiteY4" fmla="*/ 130642 h 797719"/>
                  <a:gd name="connsiteX5" fmla="*/ 329444 w 329444"/>
                  <a:gd name="connsiteY5" fmla="*/ 797719 h 797719"/>
                  <a:gd name="connsiteX6" fmla="*/ 0 w 329444"/>
                  <a:gd name="connsiteY6" fmla="*/ 797719 h 797719"/>
                  <a:gd name="connsiteX7" fmla="*/ 0 w 329444"/>
                  <a:gd name="connsiteY7" fmla="*/ 130642 h 797719"/>
                  <a:gd name="connsiteX8" fmla="*/ 48246 w 329444"/>
                  <a:gd name="connsiteY8" fmla="*/ 14166 h 797719"/>
                  <a:gd name="connsiteX9" fmla="*/ 69257 w 329444"/>
                  <a:gd name="connsiteY9" fmla="*/ 0 h 797719"/>
                  <a:gd name="connsiteX0" fmla="*/ 164306 w 329444"/>
                  <a:gd name="connsiteY0" fmla="*/ 795 h 797719"/>
                  <a:gd name="connsiteX1" fmla="*/ 260187 w 329444"/>
                  <a:gd name="connsiteY1" fmla="*/ 0 h 797719"/>
                  <a:gd name="connsiteX2" fmla="*/ 281198 w 329444"/>
                  <a:gd name="connsiteY2" fmla="*/ 14166 h 797719"/>
                  <a:gd name="connsiteX3" fmla="*/ 329444 w 329444"/>
                  <a:gd name="connsiteY3" fmla="*/ 130642 h 797719"/>
                  <a:gd name="connsiteX4" fmla="*/ 329444 w 329444"/>
                  <a:gd name="connsiteY4" fmla="*/ 797719 h 797719"/>
                  <a:gd name="connsiteX5" fmla="*/ 0 w 329444"/>
                  <a:gd name="connsiteY5" fmla="*/ 797719 h 797719"/>
                  <a:gd name="connsiteX6" fmla="*/ 0 w 329444"/>
                  <a:gd name="connsiteY6" fmla="*/ 130642 h 797719"/>
                  <a:gd name="connsiteX7" fmla="*/ 48246 w 329444"/>
                  <a:gd name="connsiteY7" fmla="*/ 14166 h 797719"/>
                  <a:gd name="connsiteX8" fmla="*/ 69257 w 329444"/>
                  <a:gd name="connsiteY8" fmla="*/ 0 h 797719"/>
                  <a:gd name="connsiteX9" fmla="*/ 255746 w 329444"/>
                  <a:gd name="connsiteY9" fmla="*/ 92235 h 797719"/>
                  <a:gd name="connsiteX0" fmla="*/ 164306 w 329444"/>
                  <a:gd name="connsiteY0" fmla="*/ 795 h 797719"/>
                  <a:gd name="connsiteX1" fmla="*/ 260187 w 329444"/>
                  <a:gd name="connsiteY1" fmla="*/ 0 h 797719"/>
                  <a:gd name="connsiteX2" fmla="*/ 281198 w 329444"/>
                  <a:gd name="connsiteY2" fmla="*/ 14166 h 797719"/>
                  <a:gd name="connsiteX3" fmla="*/ 329444 w 329444"/>
                  <a:gd name="connsiteY3" fmla="*/ 130642 h 797719"/>
                  <a:gd name="connsiteX4" fmla="*/ 329444 w 329444"/>
                  <a:gd name="connsiteY4" fmla="*/ 797719 h 797719"/>
                  <a:gd name="connsiteX5" fmla="*/ 0 w 329444"/>
                  <a:gd name="connsiteY5" fmla="*/ 797719 h 797719"/>
                  <a:gd name="connsiteX6" fmla="*/ 0 w 329444"/>
                  <a:gd name="connsiteY6" fmla="*/ 130642 h 797719"/>
                  <a:gd name="connsiteX7" fmla="*/ 48246 w 329444"/>
                  <a:gd name="connsiteY7" fmla="*/ 14166 h 797719"/>
                  <a:gd name="connsiteX8" fmla="*/ 69257 w 329444"/>
                  <a:gd name="connsiteY8" fmla="*/ 0 h 797719"/>
                  <a:gd name="connsiteX0" fmla="*/ 260187 w 329444"/>
                  <a:gd name="connsiteY0" fmla="*/ 0 h 797719"/>
                  <a:gd name="connsiteX1" fmla="*/ 281198 w 329444"/>
                  <a:gd name="connsiteY1" fmla="*/ 14166 h 797719"/>
                  <a:gd name="connsiteX2" fmla="*/ 329444 w 329444"/>
                  <a:gd name="connsiteY2" fmla="*/ 130642 h 797719"/>
                  <a:gd name="connsiteX3" fmla="*/ 329444 w 329444"/>
                  <a:gd name="connsiteY3" fmla="*/ 797719 h 797719"/>
                  <a:gd name="connsiteX4" fmla="*/ 0 w 329444"/>
                  <a:gd name="connsiteY4" fmla="*/ 797719 h 797719"/>
                  <a:gd name="connsiteX5" fmla="*/ 0 w 329444"/>
                  <a:gd name="connsiteY5" fmla="*/ 130642 h 797719"/>
                  <a:gd name="connsiteX6" fmla="*/ 48246 w 329444"/>
                  <a:gd name="connsiteY6" fmla="*/ 14166 h 797719"/>
                  <a:gd name="connsiteX7" fmla="*/ 69257 w 329444"/>
                  <a:gd name="connsiteY7" fmla="*/ 0 h 797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29444" h="797719">
                    <a:moveTo>
                      <a:pt x="260187" y="0"/>
                    </a:moveTo>
                    <a:lnTo>
                      <a:pt x="281198" y="14166"/>
                    </a:lnTo>
                    <a:cubicBezTo>
                      <a:pt x="311007" y="43975"/>
                      <a:pt x="329444" y="85156"/>
                      <a:pt x="329444" y="130642"/>
                    </a:cubicBezTo>
                    <a:lnTo>
                      <a:pt x="329444" y="797719"/>
                    </a:lnTo>
                    <a:lnTo>
                      <a:pt x="0" y="797719"/>
                    </a:lnTo>
                    <a:lnTo>
                      <a:pt x="0" y="130642"/>
                    </a:lnTo>
                    <a:cubicBezTo>
                      <a:pt x="0" y="85156"/>
                      <a:pt x="18437" y="43975"/>
                      <a:pt x="48246" y="14166"/>
                    </a:cubicBezTo>
                    <a:lnTo>
                      <a:pt x="69257" y="0"/>
                    </a:lnTo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4" name="円/楕円 27">
              <a:extLst>
                <a:ext uri="{FF2B5EF4-FFF2-40B4-BE49-F238E27FC236}">
                  <a16:creationId xmlns:a16="http://schemas.microsoft.com/office/drawing/2014/main" id="{4A56B39D-E3E9-44FE-8251-772E6B84DACB}"/>
                </a:ext>
              </a:extLst>
            </p:cNvPr>
            <p:cNvSpPr/>
            <p:nvPr/>
          </p:nvSpPr>
          <p:spPr>
            <a:xfrm rot="13943616">
              <a:off x="1368570" y="4869666"/>
              <a:ext cx="156558" cy="45719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263 w 3210681"/>
                <a:gd name="connsiteY0" fmla="*/ 27522 h 373807"/>
                <a:gd name="connsiteX1" fmla="*/ 1702573 w 3210681"/>
                <a:gd name="connsiteY1" fmla="*/ 101140 h 373807"/>
                <a:gd name="connsiteX2" fmla="*/ 3210681 w 3210681"/>
                <a:gd name="connsiteY2" fmla="*/ 27522 h 373807"/>
                <a:gd name="connsiteX3" fmla="*/ 1605472 w 3210681"/>
                <a:gd name="connsiteY3" fmla="*/ 373807 h 373807"/>
                <a:gd name="connsiteX4" fmla="*/ 263 w 3210681"/>
                <a:gd name="connsiteY4" fmla="*/ 27522 h 373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681" h="373807">
                  <a:moveTo>
                    <a:pt x="263" y="27522"/>
                  </a:moveTo>
                  <a:cubicBezTo>
                    <a:pt x="16446" y="-17922"/>
                    <a:pt x="816041" y="101140"/>
                    <a:pt x="1702573" y="101140"/>
                  </a:cubicBezTo>
                  <a:cubicBezTo>
                    <a:pt x="2589105" y="101140"/>
                    <a:pt x="3210681" y="-63720"/>
                    <a:pt x="3210681" y="27522"/>
                  </a:cubicBezTo>
                  <a:cubicBezTo>
                    <a:pt x="3210681" y="118764"/>
                    <a:pt x="2492004" y="373807"/>
                    <a:pt x="1605472" y="373807"/>
                  </a:cubicBezTo>
                  <a:cubicBezTo>
                    <a:pt x="718940" y="373807"/>
                    <a:pt x="-15920" y="72966"/>
                    <a:pt x="263" y="2752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5923F32B-4422-4332-8D39-252F61E7AAFC}"/>
              </a:ext>
            </a:extLst>
          </p:cNvPr>
          <p:cNvGrpSpPr/>
          <p:nvPr/>
        </p:nvGrpSpPr>
        <p:grpSpPr>
          <a:xfrm>
            <a:off x="4312168" y="3835565"/>
            <a:ext cx="1314629" cy="2615311"/>
            <a:chOff x="4312168" y="3835565"/>
            <a:chExt cx="1314629" cy="2615311"/>
          </a:xfrm>
        </p:grpSpPr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303F128D-D800-4652-96AC-CAC39428A507}"/>
                </a:ext>
              </a:extLst>
            </p:cNvPr>
            <p:cNvGrpSpPr/>
            <p:nvPr/>
          </p:nvGrpSpPr>
          <p:grpSpPr>
            <a:xfrm>
              <a:off x="4312168" y="3835565"/>
              <a:ext cx="1314629" cy="2615311"/>
              <a:chOff x="4312168" y="3835565"/>
              <a:chExt cx="1314629" cy="2615311"/>
            </a:xfrm>
          </p:grpSpPr>
          <p:grpSp>
            <p:nvGrpSpPr>
              <p:cNvPr id="40" name="グループ化 39">
                <a:extLst>
                  <a:ext uri="{FF2B5EF4-FFF2-40B4-BE49-F238E27FC236}">
                    <a16:creationId xmlns:a16="http://schemas.microsoft.com/office/drawing/2014/main" id="{896187A7-9FF3-437A-87A7-CE409EDDA055}"/>
                  </a:ext>
                </a:extLst>
              </p:cNvPr>
              <p:cNvGrpSpPr/>
              <p:nvPr/>
            </p:nvGrpSpPr>
            <p:grpSpPr>
              <a:xfrm>
                <a:off x="4312168" y="3835565"/>
                <a:ext cx="1314629" cy="2615311"/>
                <a:chOff x="2592561" y="3835565"/>
                <a:chExt cx="1314629" cy="2615311"/>
              </a:xfrm>
            </p:grpSpPr>
            <p:sp>
              <p:nvSpPr>
                <p:cNvPr id="50" name="円/楕円 608">
                  <a:extLst>
                    <a:ext uri="{FF2B5EF4-FFF2-40B4-BE49-F238E27FC236}">
                      <a16:creationId xmlns:a16="http://schemas.microsoft.com/office/drawing/2014/main" id="{18846626-F9C9-4F50-BFF8-C0A1A721B2A3}"/>
                    </a:ext>
                  </a:extLst>
                </p:cNvPr>
                <p:cNvSpPr/>
                <p:nvPr/>
              </p:nvSpPr>
              <p:spPr>
                <a:xfrm>
                  <a:off x="2592561" y="3835565"/>
                  <a:ext cx="1314629" cy="100313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041" h="700220">
                      <a:moveTo>
                        <a:pt x="350110" y="0"/>
                      </a:moveTo>
                      <a:lnTo>
                        <a:pt x="419521" y="6997"/>
                      </a:lnTo>
                      <a:cubicBezTo>
                        <a:pt x="441940" y="2369"/>
                        <a:pt x="465159" y="0"/>
                        <a:pt x="488931" y="0"/>
                      </a:cubicBezTo>
                      <a:cubicBezTo>
                        <a:pt x="682291" y="0"/>
                        <a:pt x="839041" y="156750"/>
                        <a:pt x="839041" y="350110"/>
                      </a:cubicBezTo>
                      <a:cubicBezTo>
                        <a:pt x="839041" y="543470"/>
                        <a:pt x="682291" y="700220"/>
                        <a:pt x="488931" y="700220"/>
                      </a:cubicBezTo>
                      <a:lnTo>
                        <a:pt x="419521" y="693223"/>
                      </a:lnTo>
                      <a:cubicBezTo>
                        <a:pt x="397101" y="697851"/>
                        <a:pt x="373882" y="700220"/>
                        <a:pt x="350110" y="700220"/>
                      </a:cubicBezTo>
                      <a:cubicBezTo>
                        <a:pt x="156750" y="700220"/>
                        <a:pt x="0" y="543470"/>
                        <a:pt x="0" y="350110"/>
                      </a:cubicBezTo>
                      <a:cubicBezTo>
                        <a:pt x="0" y="156750"/>
                        <a:pt x="156750" y="0"/>
                        <a:pt x="35011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1" name="フリーフォーム: 図形 50">
                  <a:extLst>
                    <a:ext uri="{FF2B5EF4-FFF2-40B4-BE49-F238E27FC236}">
                      <a16:creationId xmlns:a16="http://schemas.microsoft.com/office/drawing/2014/main" id="{600C7605-E5F6-46D5-B1D9-D2F456B4B61D}"/>
                    </a:ext>
                  </a:extLst>
                </p:cNvPr>
                <p:cNvSpPr/>
                <p:nvPr/>
              </p:nvSpPr>
              <p:spPr>
                <a:xfrm>
                  <a:off x="2668541" y="3905303"/>
                  <a:ext cx="1067317" cy="1745052"/>
                </a:xfrm>
                <a:custGeom>
                  <a:avLst/>
                  <a:gdLst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0 w 897082"/>
                    <a:gd name="connsiteY15" fmla="*/ 572384 h 1466720"/>
                    <a:gd name="connsiteX16" fmla="*/ 0 w 897082"/>
                    <a:gd name="connsiteY16" fmla="*/ 448541 h 1466720"/>
                    <a:gd name="connsiteX17" fmla="*/ 448541 w 897082"/>
                    <a:gd name="connsiteY17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72469 w 897082"/>
                    <a:gd name="connsiteY15" fmla="*/ 814544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72469 w 897082"/>
                    <a:gd name="connsiteY15" fmla="*/ 814544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72469 w 897082"/>
                    <a:gd name="connsiteY15" fmla="*/ 814544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72469 w 897082"/>
                    <a:gd name="connsiteY15" fmla="*/ 814544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72469 w 897082"/>
                    <a:gd name="connsiteY15" fmla="*/ 814544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72469 w 897082"/>
                    <a:gd name="connsiteY15" fmla="*/ 814544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72469 w 897082"/>
                    <a:gd name="connsiteY15" fmla="*/ 814544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897082" h="1466720">
                      <a:moveTo>
                        <a:pt x="448541" y="0"/>
                      </a:moveTo>
                      <a:cubicBezTo>
                        <a:pt x="696263" y="0"/>
                        <a:pt x="897082" y="200819"/>
                        <a:pt x="897082" y="448541"/>
                      </a:cubicBezTo>
                      <a:lnTo>
                        <a:pt x="897082" y="572384"/>
                      </a:lnTo>
                      <a:cubicBezTo>
                        <a:pt x="897082" y="758175"/>
                        <a:pt x="784121" y="917584"/>
                        <a:pt x="623133" y="985676"/>
                      </a:cubicBezTo>
                      <a:lnTo>
                        <a:pt x="564119" y="1003996"/>
                      </a:lnTo>
                      <a:lnTo>
                        <a:pt x="575827" y="1118635"/>
                      </a:lnTo>
                      <a:lnTo>
                        <a:pt x="603105" y="1118635"/>
                      </a:lnTo>
                      <a:cubicBezTo>
                        <a:pt x="704556" y="1118635"/>
                        <a:pt x="786798" y="1196557"/>
                        <a:pt x="786798" y="1292678"/>
                      </a:cubicBezTo>
                      <a:cubicBezTo>
                        <a:pt x="786798" y="1350692"/>
                        <a:pt x="786797" y="1408706"/>
                        <a:pt x="786797" y="1466720"/>
                      </a:cubicBezTo>
                      <a:lnTo>
                        <a:pt x="188668" y="1466720"/>
                      </a:lnTo>
                      <a:lnTo>
                        <a:pt x="188668" y="1292678"/>
                      </a:lnTo>
                      <a:cubicBezTo>
                        <a:pt x="188668" y="1220587"/>
                        <a:pt x="234929" y="1158734"/>
                        <a:pt x="300860" y="1132312"/>
                      </a:cubicBezTo>
                      <a:lnTo>
                        <a:pt x="352270" y="1122478"/>
                      </a:lnTo>
                      <a:lnTo>
                        <a:pt x="363516" y="1012354"/>
                      </a:lnTo>
                      <a:lnTo>
                        <a:pt x="358144" y="1011812"/>
                      </a:lnTo>
                      <a:cubicBezTo>
                        <a:pt x="309636" y="978844"/>
                        <a:pt x="72117" y="957166"/>
                        <a:pt x="72469" y="814544"/>
                      </a:cubicBezTo>
                      <a:cubicBezTo>
                        <a:pt x="8776" y="699277"/>
                        <a:pt x="12078" y="633385"/>
                        <a:pt x="0" y="572384"/>
                      </a:cubicBezTo>
                      <a:lnTo>
                        <a:pt x="0" y="448541"/>
                      </a:lnTo>
                      <a:cubicBezTo>
                        <a:pt x="0" y="200819"/>
                        <a:pt x="200819" y="0"/>
                        <a:pt x="448541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" name="フリーフォーム: 図形 51">
                  <a:extLst>
                    <a:ext uri="{FF2B5EF4-FFF2-40B4-BE49-F238E27FC236}">
                      <a16:creationId xmlns:a16="http://schemas.microsoft.com/office/drawing/2014/main" id="{5F5E8F24-6DBD-43FB-A4AD-90F899941D76}"/>
                    </a:ext>
                  </a:extLst>
                </p:cNvPr>
                <p:cNvSpPr/>
                <p:nvPr/>
              </p:nvSpPr>
              <p:spPr>
                <a:xfrm>
                  <a:off x="2760851" y="5236215"/>
                  <a:ext cx="1104681" cy="1214661"/>
                </a:xfrm>
                <a:custGeom>
                  <a:avLst/>
                  <a:gdLst>
                    <a:gd name="connsiteX0" fmla="*/ 702404 w 1068476"/>
                    <a:gd name="connsiteY0" fmla="*/ 0 h 1020925"/>
                    <a:gd name="connsiteX1" fmla="*/ 763059 w 1068476"/>
                    <a:gd name="connsiteY1" fmla="*/ 0 h 1020925"/>
                    <a:gd name="connsiteX2" fmla="*/ 1068476 w 1068476"/>
                    <a:gd name="connsiteY2" fmla="*/ 320391 h 1020925"/>
                    <a:gd name="connsiteX3" fmla="*/ 1068476 w 1068476"/>
                    <a:gd name="connsiteY3" fmla="*/ 1020925 h 1020925"/>
                    <a:gd name="connsiteX4" fmla="*/ 139988 w 1068476"/>
                    <a:gd name="connsiteY4" fmla="*/ 1020925 h 1020925"/>
                    <a:gd name="connsiteX5" fmla="*/ 55941 w 1068476"/>
                    <a:gd name="connsiteY5" fmla="*/ 706710 h 1020925"/>
                    <a:gd name="connsiteX6" fmla="*/ 55941 w 1068476"/>
                    <a:gd name="connsiteY6" fmla="*/ 285753 h 1020925"/>
                    <a:gd name="connsiteX7" fmla="*/ 189768 w 1068476"/>
                    <a:gd name="connsiteY7" fmla="*/ 138877 h 1020925"/>
                    <a:gd name="connsiteX8" fmla="*/ 371719 w 1068476"/>
                    <a:gd name="connsiteY8" fmla="*/ 10385 h 1020925"/>
                    <a:gd name="connsiteX9" fmla="*/ 390924 w 1068476"/>
                    <a:gd name="connsiteY9" fmla="*/ 7678 h 1020925"/>
                    <a:gd name="connsiteX10" fmla="*/ 356988 w 1068476"/>
                    <a:gd name="connsiteY10" fmla="*/ 72107 h 1020925"/>
                    <a:gd name="connsiteX11" fmla="*/ 362948 w 1068476"/>
                    <a:gd name="connsiteY11" fmla="*/ 186423 h 1020925"/>
                    <a:gd name="connsiteX12" fmla="*/ 632972 w 1068476"/>
                    <a:gd name="connsiteY12" fmla="*/ 86497 h 1020925"/>
                    <a:gd name="connsiteX13" fmla="*/ 698289 w 1068476"/>
                    <a:gd name="connsiteY13" fmla="*/ 7813 h 1020925"/>
                    <a:gd name="connsiteX0" fmla="*/ 676999 w 1043071"/>
                    <a:gd name="connsiteY0" fmla="*/ 0 h 1020925"/>
                    <a:gd name="connsiteX1" fmla="*/ 737654 w 1043071"/>
                    <a:gd name="connsiteY1" fmla="*/ 0 h 1020925"/>
                    <a:gd name="connsiteX2" fmla="*/ 1043071 w 1043071"/>
                    <a:gd name="connsiteY2" fmla="*/ 320391 h 1020925"/>
                    <a:gd name="connsiteX3" fmla="*/ 1043071 w 1043071"/>
                    <a:gd name="connsiteY3" fmla="*/ 1020925 h 1020925"/>
                    <a:gd name="connsiteX4" fmla="*/ 114583 w 1043071"/>
                    <a:gd name="connsiteY4" fmla="*/ 1020925 h 1020925"/>
                    <a:gd name="connsiteX5" fmla="*/ 30536 w 1043071"/>
                    <a:gd name="connsiteY5" fmla="*/ 706710 h 1020925"/>
                    <a:gd name="connsiteX6" fmla="*/ 61493 w 1043071"/>
                    <a:gd name="connsiteY6" fmla="*/ 340521 h 1020925"/>
                    <a:gd name="connsiteX7" fmla="*/ 164363 w 1043071"/>
                    <a:gd name="connsiteY7" fmla="*/ 138877 h 1020925"/>
                    <a:gd name="connsiteX8" fmla="*/ 346314 w 1043071"/>
                    <a:gd name="connsiteY8" fmla="*/ 10385 h 1020925"/>
                    <a:gd name="connsiteX9" fmla="*/ 365519 w 1043071"/>
                    <a:gd name="connsiteY9" fmla="*/ 7678 h 1020925"/>
                    <a:gd name="connsiteX10" fmla="*/ 331583 w 1043071"/>
                    <a:gd name="connsiteY10" fmla="*/ 72107 h 1020925"/>
                    <a:gd name="connsiteX11" fmla="*/ 337543 w 1043071"/>
                    <a:gd name="connsiteY11" fmla="*/ 186423 h 1020925"/>
                    <a:gd name="connsiteX12" fmla="*/ 607567 w 1043071"/>
                    <a:gd name="connsiteY12" fmla="*/ 86497 h 1020925"/>
                    <a:gd name="connsiteX13" fmla="*/ 672884 w 1043071"/>
                    <a:gd name="connsiteY13" fmla="*/ 7813 h 1020925"/>
                    <a:gd name="connsiteX14" fmla="*/ 676999 w 1043071"/>
                    <a:gd name="connsiteY14" fmla="*/ 0 h 1020925"/>
                    <a:gd name="connsiteX0" fmla="*/ 650472 w 1016544"/>
                    <a:gd name="connsiteY0" fmla="*/ 0 h 1020925"/>
                    <a:gd name="connsiteX1" fmla="*/ 711127 w 1016544"/>
                    <a:gd name="connsiteY1" fmla="*/ 0 h 1020925"/>
                    <a:gd name="connsiteX2" fmla="*/ 1016544 w 1016544"/>
                    <a:gd name="connsiteY2" fmla="*/ 320391 h 1020925"/>
                    <a:gd name="connsiteX3" fmla="*/ 1016544 w 1016544"/>
                    <a:gd name="connsiteY3" fmla="*/ 1020925 h 1020925"/>
                    <a:gd name="connsiteX4" fmla="*/ 88056 w 1016544"/>
                    <a:gd name="connsiteY4" fmla="*/ 1020925 h 1020925"/>
                    <a:gd name="connsiteX5" fmla="*/ 4009 w 1016544"/>
                    <a:gd name="connsiteY5" fmla="*/ 706710 h 1020925"/>
                    <a:gd name="connsiteX6" fmla="*/ 34966 w 1016544"/>
                    <a:gd name="connsiteY6" fmla="*/ 340521 h 1020925"/>
                    <a:gd name="connsiteX7" fmla="*/ 137836 w 1016544"/>
                    <a:gd name="connsiteY7" fmla="*/ 138877 h 1020925"/>
                    <a:gd name="connsiteX8" fmla="*/ 319787 w 1016544"/>
                    <a:gd name="connsiteY8" fmla="*/ 10385 h 1020925"/>
                    <a:gd name="connsiteX9" fmla="*/ 338992 w 1016544"/>
                    <a:gd name="connsiteY9" fmla="*/ 7678 h 1020925"/>
                    <a:gd name="connsiteX10" fmla="*/ 305056 w 1016544"/>
                    <a:gd name="connsiteY10" fmla="*/ 72107 h 1020925"/>
                    <a:gd name="connsiteX11" fmla="*/ 311016 w 1016544"/>
                    <a:gd name="connsiteY11" fmla="*/ 186423 h 1020925"/>
                    <a:gd name="connsiteX12" fmla="*/ 581040 w 1016544"/>
                    <a:gd name="connsiteY12" fmla="*/ 86497 h 1020925"/>
                    <a:gd name="connsiteX13" fmla="*/ 646357 w 1016544"/>
                    <a:gd name="connsiteY13" fmla="*/ 7813 h 1020925"/>
                    <a:gd name="connsiteX14" fmla="*/ 650472 w 1016544"/>
                    <a:gd name="connsiteY14" fmla="*/ 0 h 1020925"/>
                    <a:gd name="connsiteX0" fmla="*/ 620748 w 986820"/>
                    <a:gd name="connsiteY0" fmla="*/ 0 h 1020925"/>
                    <a:gd name="connsiteX1" fmla="*/ 681403 w 986820"/>
                    <a:gd name="connsiteY1" fmla="*/ 0 h 1020925"/>
                    <a:gd name="connsiteX2" fmla="*/ 986820 w 986820"/>
                    <a:gd name="connsiteY2" fmla="*/ 320391 h 1020925"/>
                    <a:gd name="connsiteX3" fmla="*/ 986820 w 986820"/>
                    <a:gd name="connsiteY3" fmla="*/ 1020925 h 1020925"/>
                    <a:gd name="connsiteX4" fmla="*/ 58332 w 986820"/>
                    <a:gd name="connsiteY4" fmla="*/ 1020925 h 1020925"/>
                    <a:gd name="connsiteX5" fmla="*/ 19529 w 986820"/>
                    <a:gd name="connsiteY5" fmla="*/ 704329 h 1020925"/>
                    <a:gd name="connsiteX6" fmla="*/ 5242 w 986820"/>
                    <a:gd name="connsiteY6" fmla="*/ 340521 h 1020925"/>
                    <a:gd name="connsiteX7" fmla="*/ 108112 w 986820"/>
                    <a:gd name="connsiteY7" fmla="*/ 138877 h 1020925"/>
                    <a:gd name="connsiteX8" fmla="*/ 290063 w 986820"/>
                    <a:gd name="connsiteY8" fmla="*/ 10385 h 1020925"/>
                    <a:gd name="connsiteX9" fmla="*/ 309268 w 986820"/>
                    <a:gd name="connsiteY9" fmla="*/ 7678 h 1020925"/>
                    <a:gd name="connsiteX10" fmla="*/ 275332 w 986820"/>
                    <a:gd name="connsiteY10" fmla="*/ 72107 h 1020925"/>
                    <a:gd name="connsiteX11" fmla="*/ 281292 w 986820"/>
                    <a:gd name="connsiteY11" fmla="*/ 186423 h 1020925"/>
                    <a:gd name="connsiteX12" fmla="*/ 551316 w 986820"/>
                    <a:gd name="connsiteY12" fmla="*/ 86497 h 1020925"/>
                    <a:gd name="connsiteX13" fmla="*/ 616633 w 986820"/>
                    <a:gd name="connsiteY13" fmla="*/ 7813 h 1020925"/>
                    <a:gd name="connsiteX14" fmla="*/ 620748 w 986820"/>
                    <a:gd name="connsiteY14" fmla="*/ 0 h 1020925"/>
                    <a:gd name="connsiteX0" fmla="*/ 663135 w 1029207"/>
                    <a:gd name="connsiteY0" fmla="*/ 0 h 1020925"/>
                    <a:gd name="connsiteX1" fmla="*/ 723790 w 1029207"/>
                    <a:gd name="connsiteY1" fmla="*/ 0 h 1020925"/>
                    <a:gd name="connsiteX2" fmla="*/ 1029207 w 1029207"/>
                    <a:gd name="connsiteY2" fmla="*/ 320391 h 1020925"/>
                    <a:gd name="connsiteX3" fmla="*/ 1029207 w 1029207"/>
                    <a:gd name="connsiteY3" fmla="*/ 1020925 h 1020925"/>
                    <a:gd name="connsiteX4" fmla="*/ 100719 w 1029207"/>
                    <a:gd name="connsiteY4" fmla="*/ 1020925 h 1020925"/>
                    <a:gd name="connsiteX5" fmla="*/ 61916 w 1029207"/>
                    <a:gd name="connsiteY5" fmla="*/ 704329 h 1020925"/>
                    <a:gd name="connsiteX6" fmla="*/ 2386 w 1029207"/>
                    <a:gd name="connsiteY6" fmla="*/ 433390 h 1020925"/>
                    <a:gd name="connsiteX7" fmla="*/ 150499 w 1029207"/>
                    <a:gd name="connsiteY7" fmla="*/ 138877 h 1020925"/>
                    <a:gd name="connsiteX8" fmla="*/ 332450 w 1029207"/>
                    <a:gd name="connsiteY8" fmla="*/ 10385 h 1020925"/>
                    <a:gd name="connsiteX9" fmla="*/ 351655 w 1029207"/>
                    <a:gd name="connsiteY9" fmla="*/ 7678 h 1020925"/>
                    <a:gd name="connsiteX10" fmla="*/ 317719 w 1029207"/>
                    <a:gd name="connsiteY10" fmla="*/ 72107 h 1020925"/>
                    <a:gd name="connsiteX11" fmla="*/ 323679 w 1029207"/>
                    <a:gd name="connsiteY11" fmla="*/ 186423 h 1020925"/>
                    <a:gd name="connsiteX12" fmla="*/ 593703 w 1029207"/>
                    <a:gd name="connsiteY12" fmla="*/ 86497 h 1020925"/>
                    <a:gd name="connsiteX13" fmla="*/ 659020 w 1029207"/>
                    <a:gd name="connsiteY13" fmla="*/ 7813 h 1020925"/>
                    <a:gd name="connsiteX14" fmla="*/ 663135 w 1029207"/>
                    <a:gd name="connsiteY14" fmla="*/ 0 h 1020925"/>
                    <a:gd name="connsiteX0" fmla="*/ 676475 w 1042547"/>
                    <a:gd name="connsiteY0" fmla="*/ 0 h 1020925"/>
                    <a:gd name="connsiteX1" fmla="*/ 737130 w 1042547"/>
                    <a:gd name="connsiteY1" fmla="*/ 0 h 1020925"/>
                    <a:gd name="connsiteX2" fmla="*/ 1042547 w 1042547"/>
                    <a:gd name="connsiteY2" fmla="*/ 320391 h 1020925"/>
                    <a:gd name="connsiteX3" fmla="*/ 1042547 w 1042547"/>
                    <a:gd name="connsiteY3" fmla="*/ 1020925 h 1020925"/>
                    <a:gd name="connsiteX4" fmla="*/ 114059 w 1042547"/>
                    <a:gd name="connsiteY4" fmla="*/ 1020925 h 1020925"/>
                    <a:gd name="connsiteX5" fmla="*/ 75256 w 1042547"/>
                    <a:gd name="connsiteY5" fmla="*/ 704329 h 1020925"/>
                    <a:gd name="connsiteX6" fmla="*/ 15726 w 1042547"/>
                    <a:gd name="connsiteY6" fmla="*/ 433390 h 1020925"/>
                    <a:gd name="connsiteX7" fmla="*/ 163839 w 1042547"/>
                    <a:gd name="connsiteY7" fmla="*/ 138877 h 1020925"/>
                    <a:gd name="connsiteX8" fmla="*/ 345790 w 1042547"/>
                    <a:gd name="connsiteY8" fmla="*/ 10385 h 1020925"/>
                    <a:gd name="connsiteX9" fmla="*/ 364995 w 1042547"/>
                    <a:gd name="connsiteY9" fmla="*/ 7678 h 1020925"/>
                    <a:gd name="connsiteX10" fmla="*/ 331059 w 1042547"/>
                    <a:gd name="connsiteY10" fmla="*/ 72107 h 1020925"/>
                    <a:gd name="connsiteX11" fmla="*/ 337019 w 1042547"/>
                    <a:gd name="connsiteY11" fmla="*/ 186423 h 1020925"/>
                    <a:gd name="connsiteX12" fmla="*/ 607043 w 1042547"/>
                    <a:gd name="connsiteY12" fmla="*/ 86497 h 1020925"/>
                    <a:gd name="connsiteX13" fmla="*/ 672360 w 1042547"/>
                    <a:gd name="connsiteY13" fmla="*/ 7813 h 1020925"/>
                    <a:gd name="connsiteX14" fmla="*/ 676475 w 1042547"/>
                    <a:gd name="connsiteY14" fmla="*/ 0 h 1020925"/>
                    <a:gd name="connsiteX0" fmla="*/ 676475 w 1042547"/>
                    <a:gd name="connsiteY0" fmla="*/ 0 h 1020925"/>
                    <a:gd name="connsiteX1" fmla="*/ 737130 w 1042547"/>
                    <a:gd name="connsiteY1" fmla="*/ 0 h 1020925"/>
                    <a:gd name="connsiteX2" fmla="*/ 1042547 w 1042547"/>
                    <a:gd name="connsiteY2" fmla="*/ 320391 h 1020925"/>
                    <a:gd name="connsiteX3" fmla="*/ 1042547 w 1042547"/>
                    <a:gd name="connsiteY3" fmla="*/ 1020925 h 1020925"/>
                    <a:gd name="connsiteX4" fmla="*/ 114059 w 1042547"/>
                    <a:gd name="connsiteY4" fmla="*/ 1020925 h 1020925"/>
                    <a:gd name="connsiteX5" fmla="*/ 75256 w 1042547"/>
                    <a:gd name="connsiteY5" fmla="*/ 704329 h 1020925"/>
                    <a:gd name="connsiteX6" fmla="*/ 15726 w 1042547"/>
                    <a:gd name="connsiteY6" fmla="*/ 433390 h 1020925"/>
                    <a:gd name="connsiteX7" fmla="*/ 163839 w 1042547"/>
                    <a:gd name="connsiteY7" fmla="*/ 138877 h 1020925"/>
                    <a:gd name="connsiteX8" fmla="*/ 345790 w 1042547"/>
                    <a:gd name="connsiteY8" fmla="*/ 10385 h 1020925"/>
                    <a:gd name="connsiteX9" fmla="*/ 364995 w 1042547"/>
                    <a:gd name="connsiteY9" fmla="*/ 7678 h 1020925"/>
                    <a:gd name="connsiteX10" fmla="*/ 331059 w 1042547"/>
                    <a:gd name="connsiteY10" fmla="*/ 72107 h 1020925"/>
                    <a:gd name="connsiteX11" fmla="*/ 337019 w 1042547"/>
                    <a:gd name="connsiteY11" fmla="*/ 186423 h 1020925"/>
                    <a:gd name="connsiteX12" fmla="*/ 607043 w 1042547"/>
                    <a:gd name="connsiteY12" fmla="*/ 86497 h 1020925"/>
                    <a:gd name="connsiteX13" fmla="*/ 672360 w 1042547"/>
                    <a:gd name="connsiteY13" fmla="*/ 7813 h 1020925"/>
                    <a:gd name="connsiteX14" fmla="*/ 676475 w 1042547"/>
                    <a:gd name="connsiteY14" fmla="*/ 0 h 1020925"/>
                    <a:gd name="connsiteX0" fmla="*/ 660749 w 1026821"/>
                    <a:gd name="connsiteY0" fmla="*/ 0 h 1020925"/>
                    <a:gd name="connsiteX1" fmla="*/ 721404 w 1026821"/>
                    <a:gd name="connsiteY1" fmla="*/ 0 h 1020925"/>
                    <a:gd name="connsiteX2" fmla="*/ 1026821 w 1026821"/>
                    <a:gd name="connsiteY2" fmla="*/ 320391 h 1020925"/>
                    <a:gd name="connsiteX3" fmla="*/ 1026821 w 1026821"/>
                    <a:gd name="connsiteY3" fmla="*/ 1020925 h 1020925"/>
                    <a:gd name="connsiteX4" fmla="*/ 98333 w 1026821"/>
                    <a:gd name="connsiteY4" fmla="*/ 1020925 h 1020925"/>
                    <a:gd name="connsiteX5" fmla="*/ 0 w 1026821"/>
                    <a:gd name="connsiteY5" fmla="*/ 433390 h 1020925"/>
                    <a:gd name="connsiteX6" fmla="*/ 148113 w 1026821"/>
                    <a:gd name="connsiteY6" fmla="*/ 138877 h 1020925"/>
                    <a:gd name="connsiteX7" fmla="*/ 330064 w 1026821"/>
                    <a:gd name="connsiteY7" fmla="*/ 10385 h 1020925"/>
                    <a:gd name="connsiteX8" fmla="*/ 349269 w 1026821"/>
                    <a:gd name="connsiteY8" fmla="*/ 7678 h 1020925"/>
                    <a:gd name="connsiteX9" fmla="*/ 315333 w 1026821"/>
                    <a:gd name="connsiteY9" fmla="*/ 72107 h 1020925"/>
                    <a:gd name="connsiteX10" fmla="*/ 321293 w 1026821"/>
                    <a:gd name="connsiteY10" fmla="*/ 186423 h 1020925"/>
                    <a:gd name="connsiteX11" fmla="*/ 591317 w 1026821"/>
                    <a:gd name="connsiteY11" fmla="*/ 86497 h 1020925"/>
                    <a:gd name="connsiteX12" fmla="*/ 656634 w 1026821"/>
                    <a:gd name="connsiteY12" fmla="*/ 7813 h 1020925"/>
                    <a:gd name="connsiteX13" fmla="*/ 660749 w 1026821"/>
                    <a:gd name="connsiteY13" fmla="*/ 0 h 1020925"/>
                    <a:gd name="connsiteX0" fmla="*/ 679490 w 1045562"/>
                    <a:gd name="connsiteY0" fmla="*/ 0 h 1020925"/>
                    <a:gd name="connsiteX1" fmla="*/ 740145 w 1045562"/>
                    <a:gd name="connsiteY1" fmla="*/ 0 h 1020925"/>
                    <a:gd name="connsiteX2" fmla="*/ 1045562 w 1045562"/>
                    <a:gd name="connsiteY2" fmla="*/ 320391 h 1020925"/>
                    <a:gd name="connsiteX3" fmla="*/ 1045562 w 1045562"/>
                    <a:gd name="connsiteY3" fmla="*/ 1020925 h 1020925"/>
                    <a:gd name="connsiteX4" fmla="*/ 117074 w 1045562"/>
                    <a:gd name="connsiteY4" fmla="*/ 1020925 h 1020925"/>
                    <a:gd name="connsiteX5" fmla="*/ 18741 w 1045562"/>
                    <a:gd name="connsiteY5" fmla="*/ 433390 h 1020925"/>
                    <a:gd name="connsiteX6" fmla="*/ 166854 w 1045562"/>
                    <a:gd name="connsiteY6" fmla="*/ 138877 h 1020925"/>
                    <a:gd name="connsiteX7" fmla="*/ 348805 w 1045562"/>
                    <a:gd name="connsiteY7" fmla="*/ 10385 h 1020925"/>
                    <a:gd name="connsiteX8" fmla="*/ 368010 w 1045562"/>
                    <a:gd name="connsiteY8" fmla="*/ 7678 h 1020925"/>
                    <a:gd name="connsiteX9" fmla="*/ 334074 w 1045562"/>
                    <a:gd name="connsiteY9" fmla="*/ 72107 h 1020925"/>
                    <a:gd name="connsiteX10" fmla="*/ 340034 w 1045562"/>
                    <a:gd name="connsiteY10" fmla="*/ 186423 h 1020925"/>
                    <a:gd name="connsiteX11" fmla="*/ 610058 w 1045562"/>
                    <a:gd name="connsiteY11" fmla="*/ 86497 h 1020925"/>
                    <a:gd name="connsiteX12" fmla="*/ 675375 w 1045562"/>
                    <a:gd name="connsiteY12" fmla="*/ 7813 h 1020925"/>
                    <a:gd name="connsiteX13" fmla="*/ 679490 w 1045562"/>
                    <a:gd name="connsiteY13" fmla="*/ 0 h 1020925"/>
                    <a:gd name="connsiteX0" fmla="*/ 609226 w 975298"/>
                    <a:gd name="connsiteY0" fmla="*/ 0 h 1020925"/>
                    <a:gd name="connsiteX1" fmla="*/ 669881 w 975298"/>
                    <a:gd name="connsiteY1" fmla="*/ 0 h 1020925"/>
                    <a:gd name="connsiteX2" fmla="*/ 975298 w 975298"/>
                    <a:gd name="connsiteY2" fmla="*/ 320391 h 1020925"/>
                    <a:gd name="connsiteX3" fmla="*/ 975298 w 975298"/>
                    <a:gd name="connsiteY3" fmla="*/ 1020925 h 1020925"/>
                    <a:gd name="connsiteX4" fmla="*/ 46810 w 975298"/>
                    <a:gd name="connsiteY4" fmla="*/ 1020925 h 1020925"/>
                    <a:gd name="connsiteX5" fmla="*/ 34202 w 975298"/>
                    <a:gd name="connsiteY5" fmla="*/ 397671 h 1020925"/>
                    <a:gd name="connsiteX6" fmla="*/ 96590 w 975298"/>
                    <a:gd name="connsiteY6" fmla="*/ 138877 h 1020925"/>
                    <a:gd name="connsiteX7" fmla="*/ 278541 w 975298"/>
                    <a:gd name="connsiteY7" fmla="*/ 10385 h 1020925"/>
                    <a:gd name="connsiteX8" fmla="*/ 297746 w 975298"/>
                    <a:gd name="connsiteY8" fmla="*/ 7678 h 1020925"/>
                    <a:gd name="connsiteX9" fmla="*/ 263810 w 975298"/>
                    <a:gd name="connsiteY9" fmla="*/ 72107 h 1020925"/>
                    <a:gd name="connsiteX10" fmla="*/ 269770 w 975298"/>
                    <a:gd name="connsiteY10" fmla="*/ 186423 h 1020925"/>
                    <a:gd name="connsiteX11" fmla="*/ 539794 w 975298"/>
                    <a:gd name="connsiteY11" fmla="*/ 86497 h 1020925"/>
                    <a:gd name="connsiteX12" fmla="*/ 605111 w 975298"/>
                    <a:gd name="connsiteY12" fmla="*/ 7813 h 1020925"/>
                    <a:gd name="connsiteX13" fmla="*/ 609226 w 975298"/>
                    <a:gd name="connsiteY13" fmla="*/ 0 h 1020925"/>
                    <a:gd name="connsiteX0" fmla="*/ 587650 w 953722"/>
                    <a:gd name="connsiteY0" fmla="*/ 0 h 1020925"/>
                    <a:gd name="connsiteX1" fmla="*/ 648305 w 953722"/>
                    <a:gd name="connsiteY1" fmla="*/ 0 h 1020925"/>
                    <a:gd name="connsiteX2" fmla="*/ 953722 w 953722"/>
                    <a:gd name="connsiteY2" fmla="*/ 320391 h 1020925"/>
                    <a:gd name="connsiteX3" fmla="*/ 953722 w 953722"/>
                    <a:gd name="connsiteY3" fmla="*/ 1020925 h 1020925"/>
                    <a:gd name="connsiteX4" fmla="*/ 25234 w 953722"/>
                    <a:gd name="connsiteY4" fmla="*/ 1020925 h 1020925"/>
                    <a:gd name="connsiteX5" fmla="*/ 12626 w 953722"/>
                    <a:gd name="connsiteY5" fmla="*/ 397671 h 1020925"/>
                    <a:gd name="connsiteX6" fmla="*/ 75014 w 953722"/>
                    <a:gd name="connsiteY6" fmla="*/ 138877 h 1020925"/>
                    <a:gd name="connsiteX7" fmla="*/ 256965 w 953722"/>
                    <a:gd name="connsiteY7" fmla="*/ 10385 h 1020925"/>
                    <a:gd name="connsiteX8" fmla="*/ 276170 w 953722"/>
                    <a:gd name="connsiteY8" fmla="*/ 7678 h 1020925"/>
                    <a:gd name="connsiteX9" fmla="*/ 242234 w 953722"/>
                    <a:gd name="connsiteY9" fmla="*/ 72107 h 1020925"/>
                    <a:gd name="connsiteX10" fmla="*/ 248194 w 953722"/>
                    <a:gd name="connsiteY10" fmla="*/ 186423 h 1020925"/>
                    <a:gd name="connsiteX11" fmla="*/ 518218 w 953722"/>
                    <a:gd name="connsiteY11" fmla="*/ 86497 h 1020925"/>
                    <a:gd name="connsiteX12" fmla="*/ 583535 w 953722"/>
                    <a:gd name="connsiteY12" fmla="*/ 7813 h 1020925"/>
                    <a:gd name="connsiteX13" fmla="*/ 587650 w 953722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245736 w 951264"/>
                    <a:gd name="connsiteY10" fmla="*/ 186423 h 1020925"/>
                    <a:gd name="connsiteX11" fmla="*/ 515760 w 951264"/>
                    <a:gd name="connsiteY11" fmla="*/ 86497 h 1020925"/>
                    <a:gd name="connsiteX12" fmla="*/ 581077 w 951264"/>
                    <a:gd name="connsiteY12" fmla="*/ 7813 h 1020925"/>
                    <a:gd name="connsiteX13" fmla="*/ 585192 w 951264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245736 w 951264"/>
                    <a:gd name="connsiteY10" fmla="*/ 186423 h 1020925"/>
                    <a:gd name="connsiteX11" fmla="*/ 515760 w 951264"/>
                    <a:gd name="connsiteY11" fmla="*/ 86497 h 1020925"/>
                    <a:gd name="connsiteX12" fmla="*/ 581077 w 951264"/>
                    <a:gd name="connsiteY12" fmla="*/ 7813 h 1020925"/>
                    <a:gd name="connsiteX13" fmla="*/ 585192 w 951264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277358 w 951264"/>
                    <a:gd name="connsiteY10" fmla="*/ 144261 h 1020925"/>
                    <a:gd name="connsiteX11" fmla="*/ 515760 w 951264"/>
                    <a:gd name="connsiteY11" fmla="*/ 86497 h 1020925"/>
                    <a:gd name="connsiteX12" fmla="*/ 581077 w 951264"/>
                    <a:gd name="connsiteY12" fmla="*/ 7813 h 1020925"/>
                    <a:gd name="connsiteX13" fmla="*/ 585192 w 951264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77358 w 951264"/>
                    <a:gd name="connsiteY9" fmla="*/ 144261 h 1020925"/>
                    <a:gd name="connsiteX10" fmla="*/ 515760 w 951264"/>
                    <a:gd name="connsiteY10" fmla="*/ 86497 h 1020925"/>
                    <a:gd name="connsiteX11" fmla="*/ 581077 w 951264"/>
                    <a:gd name="connsiteY11" fmla="*/ 7813 h 1020925"/>
                    <a:gd name="connsiteX12" fmla="*/ 585192 w 951264"/>
                    <a:gd name="connsiteY12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77358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77358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95804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95804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75024 w 941096"/>
                    <a:gd name="connsiteY0" fmla="*/ 0 h 1020925"/>
                    <a:gd name="connsiteX1" fmla="*/ 635679 w 941096"/>
                    <a:gd name="connsiteY1" fmla="*/ 0 h 1020925"/>
                    <a:gd name="connsiteX2" fmla="*/ 941096 w 941096"/>
                    <a:gd name="connsiteY2" fmla="*/ 320391 h 1020925"/>
                    <a:gd name="connsiteX3" fmla="*/ 941096 w 941096"/>
                    <a:gd name="connsiteY3" fmla="*/ 1020925 h 1020925"/>
                    <a:gd name="connsiteX4" fmla="*/ 12608 w 941096"/>
                    <a:gd name="connsiteY4" fmla="*/ 1020925 h 1020925"/>
                    <a:gd name="connsiteX5" fmla="*/ 0 w 941096"/>
                    <a:gd name="connsiteY5" fmla="*/ 397671 h 1020925"/>
                    <a:gd name="connsiteX6" fmla="*/ 79056 w 941096"/>
                    <a:gd name="connsiteY6" fmla="*/ 143639 h 1020925"/>
                    <a:gd name="connsiteX7" fmla="*/ 244339 w 941096"/>
                    <a:gd name="connsiteY7" fmla="*/ 10385 h 1020925"/>
                    <a:gd name="connsiteX8" fmla="*/ 263544 w 941096"/>
                    <a:gd name="connsiteY8" fmla="*/ 7678 h 1020925"/>
                    <a:gd name="connsiteX9" fmla="*/ 285636 w 941096"/>
                    <a:gd name="connsiteY9" fmla="*/ 144261 h 1020925"/>
                    <a:gd name="connsiteX10" fmla="*/ 570909 w 941096"/>
                    <a:gd name="connsiteY10" fmla="*/ 7813 h 1020925"/>
                    <a:gd name="connsiteX11" fmla="*/ 575024 w 941096"/>
                    <a:gd name="connsiteY11" fmla="*/ 0 h 1020925"/>
                    <a:gd name="connsiteX0" fmla="*/ 562416 w 928488"/>
                    <a:gd name="connsiteY0" fmla="*/ 0 h 1020925"/>
                    <a:gd name="connsiteX1" fmla="*/ 623071 w 928488"/>
                    <a:gd name="connsiteY1" fmla="*/ 0 h 1020925"/>
                    <a:gd name="connsiteX2" fmla="*/ 928488 w 928488"/>
                    <a:gd name="connsiteY2" fmla="*/ 320391 h 1020925"/>
                    <a:gd name="connsiteX3" fmla="*/ 928488 w 928488"/>
                    <a:gd name="connsiteY3" fmla="*/ 1020925 h 1020925"/>
                    <a:gd name="connsiteX4" fmla="*/ 0 w 928488"/>
                    <a:gd name="connsiteY4" fmla="*/ 1020925 h 1020925"/>
                    <a:gd name="connsiteX5" fmla="*/ 735 w 928488"/>
                    <a:gd name="connsiteY5" fmla="*/ 400340 h 1020925"/>
                    <a:gd name="connsiteX6" fmla="*/ 66448 w 928488"/>
                    <a:gd name="connsiteY6" fmla="*/ 143639 h 1020925"/>
                    <a:gd name="connsiteX7" fmla="*/ 231731 w 928488"/>
                    <a:gd name="connsiteY7" fmla="*/ 10385 h 1020925"/>
                    <a:gd name="connsiteX8" fmla="*/ 250936 w 928488"/>
                    <a:gd name="connsiteY8" fmla="*/ 7678 h 1020925"/>
                    <a:gd name="connsiteX9" fmla="*/ 273028 w 928488"/>
                    <a:gd name="connsiteY9" fmla="*/ 144261 h 1020925"/>
                    <a:gd name="connsiteX10" fmla="*/ 558301 w 928488"/>
                    <a:gd name="connsiteY10" fmla="*/ 7813 h 1020925"/>
                    <a:gd name="connsiteX11" fmla="*/ 562416 w 928488"/>
                    <a:gd name="connsiteY11" fmla="*/ 0 h 1020925"/>
                    <a:gd name="connsiteX0" fmla="*/ 562416 w 928488"/>
                    <a:gd name="connsiteY0" fmla="*/ 0 h 1020925"/>
                    <a:gd name="connsiteX1" fmla="*/ 623071 w 928488"/>
                    <a:gd name="connsiteY1" fmla="*/ 0 h 1020925"/>
                    <a:gd name="connsiteX2" fmla="*/ 928488 w 928488"/>
                    <a:gd name="connsiteY2" fmla="*/ 320391 h 1020925"/>
                    <a:gd name="connsiteX3" fmla="*/ 928488 w 928488"/>
                    <a:gd name="connsiteY3" fmla="*/ 1020925 h 1020925"/>
                    <a:gd name="connsiteX4" fmla="*/ 0 w 928488"/>
                    <a:gd name="connsiteY4" fmla="*/ 1020925 h 1020925"/>
                    <a:gd name="connsiteX5" fmla="*/ 735 w 928488"/>
                    <a:gd name="connsiteY5" fmla="*/ 400340 h 1020925"/>
                    <a:gd name="connsiteX6" fmla="*/ 66448 w 928488"/>
                    <a:gd name="connsiteY6" fmla="*/ 143639 h 1020925"/>
                    <a:gd name="connsiteX7" fmla="*/ 231731 w 928488"/>
                    <a:gd name="connsiteY7" fmla="*/ 10385 h 1020925"/>
                    <a:gd name="connsiteX8" fmla="*/ 250936 w 928488"/>
                    <a:gd name="connsiteY8" fmla="*/ 7678 h 1020925"/>
                    <a:gd name="connsiteX9" fmla="*/ 273028 w 928488"/>
                    <a:gd name="connsiteY9" fmla="*/ 144261 h 1020925"/>
                    <a:gd name="connsiteX10" fmla="*/ 558301 w 928488"/>
                    <a:gd name="connsiteY10" fmla="*/ 7813 h 1020925"/>
                    <a:gd name="connsiteX11" fmla="*/ 562416 w 928488"/>
                    <a:gd name="connsiteY11" fmla="*/ 0 h 1020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28488" h="1020925">
                      <a:moveTo>
                        <a:pt x="562416" y="0"/>
                      </a:moveTo>
                      <a:lnTo>
                        <a:pt x="623071" y="0"/>
                      </a:lnTo>
                      <a:cubicBezTo>
                        <a:pt x="791748" y="0"/>
                        <a:pt x="928488" y="143444"/>
                        <a:pt x="928488" y="320391"/>
                      </a:cubicBezTo>
                      <a:lnTo>
                        <a:pt x="928488" y="1020925"/>
                      </a:lnTo>
                      <a:lnTo>
                        <a:pt x="0" y="1020925"/>
                      </a:lnTo>
                      <a:cubicBezTo>
                        <a:pt x="245" y="814063"/>
                        <a:pt x="334" y="503857"/>
                        <a:pt x="735" y="400340"/>
                      </a:cubicBezTo>
                      <a:cubicBezTo>
                        <a:pt x="1136" y="296823"/>
                        <a:pt x="27949" y="208631"/>
                        <a:pt x="66448" y="143639"/>
                      </a:cubicBezTo>
                      <a:cubicBezTo>
                        <a:pt x="104947" y="78647"/>
                        <a:pt x="162894" y="30585"/>
                        <a:pt x="231731" y="10385"/>
                      </a:cubicBezTo>
                      <a:lnTo>
                        <a:pt x="250936" y="7678"/>
                      </a:lnTo>
                      <a:cubicBezTo>
                        <a:pt x="231070" y="55841"/>
                        <a:pt x="155922" y="144239"/>
                        <a:pt x="273028" y="144261"/>
                      </a:cubicBezTo>
                      <a:cubicBezTo>
                        <a:pt x="390134" y="144283"/>
                        <a:pt x="506995" y="31857"/>
                        <a:pt x="558301" y="7813"/>
                      </a:cubicBezTo>
                      <a:lnTo>
                        <a:pt x="562416" y="0"/>
                      </a:lnTo>
                      <a:close/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" name="正方形/長方形 52">
                  <a:extLst>
                    <a:ext uri="{FF2B5EF4-FFF2-40B4-BE49-F238E27FC236}">
                      <a16:creationId xmlns:a16="http://schemas.microsoft.com/office/drawing/2014/main" id="{A990F184-C03D-4CA6-873C-DB212665EDCE}"/>
                    </a:ext>
                  </a:extLst>
                </p:cNvPr>
                <p:cNvSpPr/>
                <p:nvPr/>
              </p:nvSpPr>
              <p:spPr>
                <a:xfrm>
                  <a:off x="2762418" y="5709860"/>
                  <a:ext cx="1104731" cy="379723"/>
                </a:xfrm>
                <a:prstGeom prst="rect">
                  <a:avLst/>
                </a:prstGeom>
                <a:solidFill>
                  <a:srgbClr val="0070C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フリーフォーム: 図形 53">
                  <a:extLst>
                    <a:ext uri="{FF2B5EF4-FFF2-40B4-BE49-F238E27FC236}">
                      <a16:creationId xmlns:a16="http://schemas.microsoft.com/office/drawing/2014/main" id="{A1B5BB78-4F67-4953-8950-E5248124707D}"/>
                    </a:ext>
                  </a:extLst>
                </p:cNvPr>
                <p:cNvSpPr/>
                <p:nvPr/>
              </p:nvSpPr>
              <p:spPr>
                <a:xfrm>
                  <a:off x="3088526" y="5099822"/>
                  <a:ext cx="214406" cy="109885"/>
                </a:xfrm>
                <a:custGeom>
                  <a:avLst/>
                  <a:gdLst>
                    <a:gd name="connsiteX0" fmla="*/ 209318 w 211408"/>
                    <a:gd name="connsiteY0" fmla="*/ 0 h 93697"/>
                    <a:gd name="connsiteX1" fmla="*/ 211408 w 211408"/>
                    <a:gd name="connsiteY1" fmla="*/ 20463 h 93697"/>
                    <a:gd name="connsiteX2" fmla="*/ 206348 w 211408"/>
                    <a:gd name="connsiteY2" fmla="*/ 24396 h 93697"/>
                    <a:gd name="connsiteX3" fmla="*/ 7260 w 211408"/>
                    <a:gd name="connsiteY3" fmla="*/ 93228 h 93697"/>
                    <a:gd name="connsiteX4" fmla="*/ 0 w 211408"/>
                    <a:gd name="connsiteY4" fmla="*/ 93697 h 93697"/>
                    <a:gd name="connsiteX5" fmla="*/ 8715 w 211408"/>
                    <a:gd name="connsiteY5" fmla="*/ 8358 h 93697"/>
                    <a:gd name="connsiteX6" fmla="*/ 93740 w 211408"/>
                    <a:gd name="connsiteY6" fmla="*/ 16929 h 93697"/>
                    <a:gd name="connsiteX7" fmla="*/ 184137 w 211408"/>
                    <a:gd name="connsiteY7" fmla="*/ 7816 h 93697"/>
                    <a:gd name="connsiteX0" fmla="*/ 209318 w 211408"/>
                    <a:gd name="connsiteY0" fmla="*/ 0 h 93697"/>
                    <a:gd name="connsiteX1" fmla="*/ 211408 w 211408"/>
                    <a:gd name="connsiteY1" fmla="*/ 20463 h 93697"/>
                    <a:gd name="connsiteX2" fmla="*/ 7260 w 211408"/>
                    <a:gd name="connsiteY2" fmla="*/ 93228 h 93697"/>
                    <a:gd name="connsiteX3" fmla="*/ 0 w 211408"/>
                    <a:gd name="connsiteY3" fmla="*/ 93697 h 93697"/>
                    <a:gd name="connsiteX4" fmla="*/ 8715 w 211408"/>
                    <a:gd name="connsiteY4" fmla="*/ 8358 h 93697"/>
                    <a:gd name="connsiteX5" fmla="*/ 93740 w 211408"/>
                    <a:gd name="connsiteY5" fmla="*/ 16929 h 93697"/>
                    <a:gd name="connsiteX6" fmla="*/ 184137 w 211408"/>
                    <a:gd name="connsiteY6" fmla="*/ 7816 h 93697"/>
                    <a:gd name="connsiteX7" fmla="*/ 209318 w 211408"/>
                    <a:gd name="connsiteY7" fmla="*/ 0 h 93697"/>
                    <a:gd name="connsiteX0" fmla="*/ 209318 w 209318"/>
                    <a:gd name="connsiteY0" fmla="*/ 0 h 93697"/>
                    <a:gd name="connsiteX1" fmla="*/ 7260 w 209318"/>
                    <a:gd name="connsiteY1" fmla="*/ 93228 h 93697"/>
                    <a:gd name="connsiteX2" fmla="*/ 0 w 209318"/>
                    <a:gd name="connsiteY2" fmla="*/ 93697 h 93697"/>
                    <a:gd name="connsiteX3" fmla="*/ 8715 w 209318"/>
                    <a:gd name="connsiteY3" fmla="*/ 8358 h 93697"/>
                    <a:gd name="connsiteX4" fmla="*/ 93740 w 209318"/>
                    <a:gd name="connsiteY4" fmla="*/ 16929 h 93697"/>
                    <a:gd name="connsiteX5" fmla="*/ 184137 w 209318"/>
                    <a:gd name="connsiteY5" fmla="*/ 7816 h 93697"/>
                    <a:gd name="connsiteX6" fmla="*/ 209318 w 209318"/>
                    <a:gd name="connsiteY6" fmla="*/ 0 h 93697"/>
                    <a:gd name="connsiteX0" fmla="*/ 209318 w 209318"/>
                    <a:gd name="connsiteY0" fmla="*/ 0 h 93697"/>
                    <a:gd name="connsiteX1" fmla="*/ 7260 w 209318"/>
                    <a:gd name="connsiteY1" fmla="*/ 93228 h 93697"/>
                    <a:gd name="connsiteX2" fmla="*/ 0 w 209318"/>
                    <a:gd name="connsiteY2" fmla="*/ 93697 h 93697"/>
                    <a:gd name="connsiteX3" fmla="*/ 8715 w 209318"/>
                    <a:gd name="connsiteY3" fmla="*/ 8358 h 93697"/>
                    <a:gd name="connsiteX4" fmla="*/ 93740 w 209318"/>
                    <a:gd name="connsiteY4" fmla="*/ 16929 h 93697"/>
                    <a:gd name="connsiteX5" fmla="*/ 184137 w 209318"/>
                    <a:gd name="connsiteY5" fmla="*/ 7816 h 93697"/>
                    <a:gd name="connsiteX6" fmla="*/ 209318 w 209318"/>
                    <a:gd name="connsiteY6" fmla="*/ 0 h 93697"/>
                    <a:gd name="connsiteX0" fmla="*/ 209318 w 209318"/>
                    <a:gd name="connsiteY0" fmla="*/ 0 h 93697"/>
                    <a:gd name="connsiteX1" fmla="*/ 0 w 209318"/>
                    <a:gd name="connsiteY1" fmla="*/ 93697 h 93697"/>
                    <a:gd name="connsiteX2" fmla="*/ 8715 w 209318"/>
                    <a:gd name="connsiteY2" fmla="*/ 8358 h 93697"/>
                    <a:gd name="connsiteX3" fmla="*/ 93740 w 209318"/>
                    <a:gd name="connsiteY3" fmla="*/ 16929 h 93697"/>
                    <a:gd name="connsiteX4" fmla="*/ 184137 w 209318"/>
                    <a:gd name="connsiteY4" fmla="*/ 7816 h 93697"/>
                    <a:gd name="connsiteX5" fmla="*/ 209318 w 209318"/>
                    <a:gd name="connsiteY5" fmla="*/ 0 h 93697"/>
                    <a:gd name="connsiteX0" fmla="*/ 209318 w 209318"/>
                    <a:gd name="connsiteY0" fmla="*/ 0 h 93697"/>
                    <a:gd name="connsiteX1" fmla="*/ 0 w 209318"/>
                    <a:gd name="connsiteY1" fmla="*/ 93697 h 93697"/>
                    <a:gd name="connsiteX2" fmla="*/ 8715 w 209318"/>
                    <a:gd name="connsiteY2" fmla="*/ 8358 h 93697"/>
                    <a:gd name="connsiteX3" fmla="*/ 93740 w 209318"/>
                    <a:gd name="connsiteY3" fmla="*/ 16929 h 93697"/>
                    <a:gd name="connsiteX4" fmla="*/ 184137 w 209318"/>
                    <a:gd name="connsiteY4" fmla="*/ 7816 h 93697"/>
                    <a:gd name="connsiteX5" fmla="*/ 209318 w 209318"/>
                    <a:gd name="connsiteY5" fmla="*/ 0 h 936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318" h="93697">
                      <a:moveTo>
                        <a:pt x="209318" y="0"/>
                      </a:moveTo>
                      <a:cubicBezTo>
                        <a:pt x="148204" y="60213"/>
                        <a:pt x="33434" y="92304"/>
                        <a:pt x="0" y="93697"/>
                      </a:cubicBezTo>
                      <a:lnTo>
                        <a:pt x="8715" y="8358"/>
                      </a:lnTo>
                      <a:lnTo>
                        <a:pt x="93740" y="16929"/>
                      </a:lnTo>
                      <a:cubicBezTo>
                        <a:pt x="124705" y="16929"/>
                        <a:pt x="154938" y="13791"/>
                        <a:pt x="184137" y="7816"/>
                      </a:cubicBezTo>
                      <a:lnTo>
                        <a:pt x="209318" y="0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5" name="円/楕円 27">
                  <a:extLst>
                    <a:ext uri="{FF2B5EF4-FFF2-40B4-BE49-F238E27FC236}">
                      <a16:creationId xmlns:a16="http://schemas.microsoft.com/office/drawing/2014/main" id="{02123B4C-0200-4507-B752-D045EDDD0BBD}"/>
                    </a:ext>
                  </a:extLst>
                </p:cNvPr>
                <p:cNvSpPr/>
                <p:nvPr/>
              </p:nvSpPr>
              <p:spPr>
                <a:xfrm rot="10800000">
                  <a:off x="2944970" y="4913269"/>
                  <a:ext cx="117663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29 w 3210447"/>
                    <a:gd name="connsiteY0" fmla="*/ 25850 h 372135"/>
                    <a:gd name="connsiteX1" fmla="*/ 1639885 w 3210447"/>
                    <a:gd name="connsiteY1" fmla="*/ 114252 h 372135"/>
                    <a:gd name="connsiteX2" fmla="*/ 3210447 w 3210447"/>
                    <a:gd name="connsiteY2" fmla="*/ 25850 h 372135"/>
                    <a:gd name="connsiteX3" fmla="*/ 1605238 w 3210447"/>
                    <a:gd name="connsiteY3" fmla="*/ 372135 h 372135"/>
                    <a:gd name="connsiteX4" fmla="*/ 29 w 3210447"/>
                    <a:gd name="connsiteY4" fmla="*/ 25850 h 372135"/>
                    <a:gd name="connsiteX0" fmla="*/ 771 w 3211189"/>
                    <a:gd name="connsiteY0" fmla="*/ 25850 h 528393"/>
                    <a:gd name="connsiteX1" fmla="*/ 1640627 w 3211189"/>
                    <a:gd name="connsiteY1" fmla="*/ 114252 h 528393"/>
                    <a:gd name="connsiteX2" fmla="*/ 3211189 w 3211189"/>
                    <a:gd name="connsiteY2" fmla="*/ 25850 h 528393"/>
                    <a:gd name="connsiteX3" fmla="*/ 1813891 w 3211189"/>
                    <a:gd name="connsiteY3" fmla="*/ 528393 h 528393"/>
                    <a:gd name="connsiteX4" fmla="*/ 771 w 3211189"/>
                    <a:gd name="connsiteY4" fmla="*/ 25850 h 528393"/>
                    <a:gd name="connsiteX0" fmla="*/ 6810 w 3217228"/>
                    <a:gd name="connsiteY0" fmla="*/ 25850 h 528393"/>
                    <a:gd name="connsiteX1" fmla="*/ 1369462 w 3217228"/>
                    <a:gd name="connsiteY1" fmla="*/ 114252 h 528393"/>
                    <a:gd name="connsiteX2" fmla="*/ 3217228 w 3217228"/>
                    <a:gd name="connsiteY2" fmla="*/ 25850 h 528393"/>
                    <a:gd name="connsiteX3" fmla="*/ 1819930 w 3217228"/>
                    <a:gd name="connsiteY3" fmla="*/ 528393 h 528393"/>
                    <a:gd name="connsiteX4" fmla="*/ 6810 w 3217228"/>
                    <a:gd name="connsiteY4" fmla="*/ 25850 h 528393"/>
                    <a:gd name="connsiteX0" fmla="*/ 5791 w 2939005"/>
                    <a:gd name="connsiteY0" fmla="*/ 71235 h 529237"/>
                    <a:gd name="connsiteX1" fmla="*/ 1091239 w 2939005"/>
                    <a:gd name="connsiteY1" fmla="*/ 114993 h 529237"/>
                    <a:gd name="connsiteX2" fmla="*/ 2939005 w 2939005"/>
                    <a:gd name="connsiteY2" fmla="*/ 26591 h 529237"/>
                    <a:gd name="connsiteX3" fmla="*/ 1541707 w 2939005"/>
                    <a:gd name="connsiteY3" fmla="*/ 529134 h 529237"/>
                    <a:gd name="connsiteX4" fmla="*/ 5791 w 2939005"/>
                    <a:gd name="connsiteY4" fmla="*/ 71235 h 529237"/>
                    <a:gd name="connsiteX0" fmla="*/ 1833 w 2935047"/>
                    <a:gd name="connsiteY0" fmla="*/ 78781 h 536830"/>
                    <a:gd name="connsiteX1" fmla="*/ 1087281 w 2935047"/>
                    <a:gd name="connsiteY1" fmla="*/ 122539 h 536830"/>
                    <a:gd name="connsiteX2" fmla="*/ 2935047 w 2935047"/>
                    <a:gd name="connsiteY2" fmla="*/ 34137 h 536830"/>
                    <a:gd name="connsiteX3" fmla="*/ 1537749 w 2935047"/>
                    <a:gd name="connsiteY3" fmla="*/ 536680 h 536830"/>
                    <a:gd name="connsiteX4" fmla="*/ 1833 w 2935047"/>
                    <a:gd name="connsiteY4" fmla="*/ 78781 h 536830"/>
                    <a:gd name="connsiteX0" fmla="*/ 3885 w 2937099"/>
                    <a:gd name="connsiteY0" fmla="*/ 77403 h 535405"/>
                    <a:gd name="connsiteX1" fmla="*/ 1158641 w 2937099"/>
                    <a:gd name="connsiteY1" fmla="*/ 76512 h 535405"/>
                    <a:gd name="connsiteX2" fmla="*/ 2937099 w 2937099"/>
                    <a:gd name="connsiteY2" fmla="*/ 32759 h 535405"/>
                    <a:gd name="connsiteX3" fmla="*/ 1539801 w 2937099"/>
                    <a:gd name="connsiteY3" fmla="*/ 535302 h 535405"/>
                    <a:gd name="connsiteX4" fmla="*/ 3885 w 2937099"/>
                    <a:gd name="connsiteY4" fmla="*/ 77403 h 535405"/>
                    <a:gd name="connsiteX0" fmla="*/ 3492 w 3040661"/>
                    <a:gd name="connsiteY0" fmla="*/ 100284 h 536108"/>
                    <a:gd name="connsiteX1" fmla="*/ 1262203 w 3040661"/>
                    <a:gd name="connsiteY1" fmla="*/ 77074 h 536108"/>
                    <a:gd name="connsiteX2" fmla="*/ 3040661 w 3040661"/>
                    <a:gd name="connsiteY2" fmla="*/ 33321 h 536108"/>
                    <a:gd name="connsiteX3" fmla="*/ 1643363 w 3040661"/>
                    <a:gd name="connsiteY3" fmla="*/ 535864 h 536108"/>
                    <a:gd name="connsiteX4" fmla="*/ 3492 w 3040661"/>
                    <a:gd name="connsiteY4" fmla="*/ 100284 h 536108"/>
                    <a:gd name="connsiteX0" fmla="*/ 3754 w 2971629"/>
                    <a:gd name="connsiteY0" fmla="*/ 77403 h 535405"/>
                    <a:gd name="connsiteX1" fmla="*/ 1193171 w 2971629"/>
                    <a:gd name="connsiteY1" fmla="*/ 76512 h 535405"/>
                    <a:gd name="connsiteX2" fmla="*/ 2971629 w 2971629"/>
                    <a:gd name="connsiteY2" fmla="*/ 32759 h 535405"/>
                    <a:gd name="connsiteX3" fmla="*/ 1574331 w 2971629"/>
                    <a:gd name="connsiteY3" fmla="*/ 535302 h 535405"/>
                    <a:gd name="connsiteX4" fmla="*/ 3754 w 2971629"/>
                    <a:gd name="connsiteY4" fmla="*/ 77403 h 535405"/>
                    <a:gd name="connsiteX0" fmla="*/ 3492 w 3040675"/>
                    <a:gd name="connsiteY0" fmla="*/ 77402 h 535405"/>
                    <a:gd name="connsiteX1" fmla="*/ 1262217 w 3040675"/>
                    <a:gd name="connsiteY1" fmla="*/ 76512 h 535405"/>
                    <a:gd name="connsiteX2" fmla="*/ 3040675 w 3040675"/>
                    <a:gd name="connsiteY2" fmla="*/ 32759 h 535405"/>
                    <a:gd name="connsiteX3" fmla="*/ 1643377 w 3040675"/>
                    <a:gd name="connsiteY3" fmla="*/ 535302 h 535405"/>
                    <a:gd name="connsiteX4" fmla="*/ 3492 w 3040675"/>
                    <a:gd name="connsiteY4" fmla="*/ 77402 h 535405"/>
                    <a:gd name="connsiteX0" fmla="*/ 0 w 3078174"/>
                    <a:gd name="connsiteY0" fmla="*/ 86139 h 544142"/>
                    <a:gd name="connsiteX1" fmla="*/ 3037183 w 3078174"/>
                    <a:gd name="connsiteY1" fmla="*/ 41496 h 544142"/>
                    <a:gd name="connsiteX2" fmla="*/ 1639885 w 3078174"/>
                    <a:gd name="connsiteY2" fmla="*/ 544039 h 544142"/>
                    <a:gd name="connsiteX3" fmla="*/ 0 w 3078174"/>
                    <a:gd name="connsiteY3" fmla="*/ 86139 h 544142"/>
                    <a:gd name="connsiteX0" fmla="*/ 16268 w 3103071"/>
                    <a:gd name="connsiteY0" fmla="*/ 89232 h 614195"/>
                    <a:gd name="connsiteX1" fmla="*/ 3053451 w 3103071"/>
                    <a:gd name="connsiteY1" fmla="*/ 44589 h 614195"/>
                    <a:gd name="connsiteX2" fmla="*/ 1898710 w 3103071"/>
                    <a:gd name="connsiteY2" fmla="*/ 614101 h 614195"/>
                    <a:gd name="connsiteX3" fmla="*/ 16268 w 3103071"/>
                    <a:gd name="connsiteY3" fmla="*/ 89232 h 614195"/>
                    <a:gd name="connsiteX0" fmla="*/ 8177 w 2765042"/>
                    <a:gd name="connsiteY0" fmla="*/ 89232 h 614195"/>
                    <a:gd name="connsiteX1" fmla="*/ 2698862 w 2765042"/>
                    <a:gd name="connsiteY1" fmla="*/ 44593 h 614195"/>
                    <a:gd name="connsiteX2" fmla="*/ 1890619 w 2765042"/>
                    <a:gd name="connsiteY2" fmla="*/ 614101 h 614195"/>
                    <a:gd name="connsiteX3" fmla="*/ 8177 w 2765042"/>
                    <a:gd name="connsiteY3" fmla="*/ 89232 h 614195"/>
                    <a:gd name="connsiteX0" fmla="*/ 18101 w 2757533"/>
                    <a:gd name="connsiteY0" fmla="*/ 83279 h 474342"/>
                    <a:gd name="connsiteX1" fmla="*/ 2708786 w 2757533"/>
                    <a:gd name="connsiteY1" fmla="*/ 38640 h 474342"/>
                    <a:gd name="connsiteX2" fmla="*/ 1588692 w 2757533"/>
                    <a:gd name="connsiteY2" fmla="*/ 474220 h 474342"/>
                    <a:gd name="connsiteX3" fmla="*/ 18101 w 2757533"/>
                    <a:gd name="connsiteY3" fmla="*/ 83279 h 474342"/>
                    <a:gd name="connsiteX0" fmla="*/ 15031 w 2654422"/>
                    <a:gd name="connsiteY0" fmla="*/ 157888 h 549926"/>
                    <a:gd name="connsiteX1" fmla="*/ 2601761 w 2654422"/>
                    <a:gd name="connsiteY1" fmla="*/ 23960 h 549926"/>
                    <a:gd name="connsiteX2" fmla="*/ 1585622 w 2654422"/>
                    <a:gd name="connsiteY2" fmla="*/ 548829 h 549926"/>
                    <a:gd name="connsiteX3" fmla="*/ 15031 w 2654422"/>
                    <a:gd name="connsiteY3" fmla="*/ 157888 h 549926"/>
                    <a:gd name="connsiteX0" fmla="*/ 10491 w 2657521"/>
                    <a:gd name="connsiteY0" fmla="*/ 158750 h 595325"/>
                    <a:gd name="connsiteX1" fmla="*/ 2597221 w 2657521"/>
                    <a:gd name="connsiteY1" fmla="*/ 24822 h 595325"/>
                    <a:gd name="connsiteX2" fmla="*/ 1719684 w 2657521"/>
                    <a:gd name="connsiteY2" fmla="*/ 594340 h 595325"/>
                    <a:gd name="connsiteX3" fmla="*/ 10491 w 2657521"/>
                    <a:gd name="connsiteY3" fmla="*/ 158750 h 595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657521" h="595325">
                      <a:moveTo>
                        <a:pt x="10491" y="158750"/>
                      </a:moveTo>
                      <a:cubicBezTo>
                        <a:pt x="156747" y="63830"/>
                        <a:pt x="2323907" y="-51495"/>
                        <a:pt x="2597221" y="24822"/>
                      </a:cubicBezTo>
                      <a:cubicBezTo>
                        <a:pt x="2870535" y="101139"/>
                        <a:pt x="2150806" y="572019"/>
                        <a:pt x="1719684" y="594340"/>
                      </a:cubicBezTo>
                      <a:cubicBezTo>
                        <a:pt x="1288562" y="616661"/>
                        <a:pt x="-135765" y="253670"/>
                        <a:pt x="10491" y="15875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6" name="円/楕円 638">
                  <a:extLst>
                    <a:ext uri="{FF2B5EF4-FFF2-40B4-BE49-F238E27FC236}">
                      <a16:creationId xmlns:a16="http://schemas.microsoft.com/office/drawing/2014/main" id="{6DAB37EA-9F84-4368-930F-6746C30685CD}"/>
                    </a:ext>
                  </a:extLst>
                </p:cNvPr>
                <p:cNvSpPr/>
                <p:nvPr/>
              </p:nvSpPr>
              <p:spPr>
                <a:xfrm>
                  <a:off x="2868551" y="4737313"/>
                  <a:ext cx="162870" cy="100448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7" name="円/楕円 50">
                  <a:extLst>
                    <a:ext uri="{FF2B5EF4-FFF2-40B4-BE49-F238E27FC236}">
                      <a16:creationId xmlns:a16="http://schemas.microsoft.com/office/drawing/2014/main" id="{07294651-0334-42E9-9197-1A9A06A29E09}"/>
                    </a:ext>
                  </a:extLst>
                </p:cNvPr>
                <p:cNvSpPr/>
                <p:nvPr/>
              </p:nvSpPr>
              <p:spPr>
                <a:xfrm>
                  <a:off x="2690468" y="3881436"/>
                  <a:ext cx="912427" cy="475474"/>
                </a:xfrm>
                <a:custGeom>
                  <a:avLst/>
                  <a:gdLst>
                    <a:gd name="connsiteX0" fmla="*/ 306540 w 617208"/>
                    <a:gd name="connsiteY0" fmla="*/ 0 h 288310"/>
                    <a:gd name="connsiteX1" fmla="*/ 601290 w 617208"/>
                    <a:gd name="connsiteY1" fmla="*/ 99673 h 288310"/>
                    <a:gd name="connsiteX2" fmla="*/ 601154 w 617208"/>
                    <a:gd name="connsiteY2" fmla="*/ 100130 h 288310"/>
                    <a:gd name="connsiteX3" fmla="*/ 589012 w 617208"/>
                    <a:gd name="connsiteY3" fmla="*/ 219488 h 288310"/>
                    <a:gd name="connsiteX4" fmla="*/ 520191 w 617208"/>
                    <a:gd name="connsiteY4" fmla="*/ 288310 h 288310"/>
                    <a:gd name="connsiteX5" fmla="*/ 451370 w 617208"/>
                    <a:gd name="connsiteY5" fmla="*/ 219488 h 288310"/>
                    <a:gd name="connsiteX6" fmla="*/ 448184 w 617208"/>
                    <a:gd name="connsiteY6" fmla="*/ 214690 h 288310"/>
                    <a:gd name="connsiteX7" fmla="*/ 444997 w 617208"/>
                    <a:gd name="connsiteY7" fmla="*/ 219488 h 288310"/>
                    <a:gd name="connsiteX8" fmla="*/ 376176 w 617208"/>
                    <a:gd name="connsiteY8" fmla="*/ 288310 h 288310"/>
                    <a:gd name="connsiteX9" fmla="*/ 310859 w 617208"/>
                    <a:gd name="connsiteY9" fmla="*/ 222992 h 288310"/>
                    <a:gd name="connsiteX10" fmla="*/ 245541 w 617208"/>
                    <a:gd name="connsiteY10" fmla="*/ 288310 h 288310"/>
                    <a:gd name="connsiteX11" fmla="*/ 176720 w 617208"/>
                    <a:gd name="connsiteY11" fmla="*/ 219488 h 288310"/>
                    <a:gd name="connsiteX12" fmla="*/ 171280 w 617208"/>
                    <a:gd name="connsiteY12" fmla="*/ 211297 h 288310"/>
                    <a:gd name="connsiteX13" fmla="*/ 165840 w 617208"/>
                    <a:gd name="connsiteY13" fmla="*/ 219488 h 288310"/>
                    <a:gd name="connsiteX14" fmla="*/ 97019 w 617208"/>
                    <a:gd name="connsiteY14" fmla="*/ 288310 h 288310"/>
                    <a:gd name="connsiteX15" fmla="*/ 28198 w 617208"/>
                    <a:gd name="connsiteY15" fmla="*/ 219488 h 288310"/>
                    <a:gd name="connsiteX16" fmla="*/ 13206 w 617208"/>
                    <a:gd name="connsiteY16" fmla="*/ 104422 h 288310"/>
                    <a:gd name="connsiteX17" fmla="*/ 306540 w 617208"/>
                    <a:gd name="connsiteY17" fmla="*/ 0 h 288310"/>
                    <a:gd name="connsiteX0" fmla="*/ 291407 w 602075"/>
                    <a:gd name="connsiteY0" fmla="*/ 1 h 288311"/>
                    <a:gd name="connsiteX1" fmla="*/ 586157 w 602075"/>
                    <a:gd name="connsiteY1" fmla="*/ 99674 h 288311"/>
                    <a:gd name="connsiteX2" fmla="*/ 586021 w 602075"/>
                    <a:gd name="connsiteY2" fmla="*/ 100131 h 288311"/>
                    <a:gd name="connsiteX3" fmla="*/ 573879 w 602075"/>
                    <a:gd name="connsiteY3" fmla="*/ 219489 h 288311"/>
                    <a:gd name="connsiteX4" fmla="*/ 505058 w 602075"/>
                    <a:gd name="connsiteY4" fmla="*/ 288311 h 288311"/>
                    <a:gd name="connsiteX5" fmla="*/ 436237 w 602075"/>
                    <a:gd name="connsiteY5" fmla="*/ 219489 h 288311"/>
                    <a:gd name="connsiteX6" fmla="*/ 433051 w 602075"/>
                    <a:gd name="connsiteY6" fmla="*/ 214691 h 288311"/>
                    <a:gd name="connsiteX7" fmla="*/ 429864 w 602075"/>
                    <a:gd name="connsiteY7" fmla="*/ 219489 h 288311"/>
                    <a:gd name="connsiteX8" fmla="*/ 361043 w 602075"/>
                    <a:gd name="connsiteY8" fmla="*/ 288311 h 288311"/>
                    <a:gd name="connsiteX9" fmla="*/ 295726 w 602075"/>
                    <a:gd name="connsiteY9" fmla="*/ 222993 h 288311"/>
                    <a:gd name="connsiteX10" fmla="*/ 230408 w 602075"/>
                    <a:gd name="connsiteY10" fmla="*/ 288311 h 288311"/>
                    <a:gd name="connsiteX11" fmla="*/ 161587 w 602075"/>
                    <a:gd name="connsiteY11" fmla="*/ 219489 h 288311"/>
                    <a:gd name="connsiteX12" fmla="*/ 156147 w 602075"/>
                    <a:gd name="connsiteY12" fmla="*/ 211298 h 288311"/>
                    <a:gd name="connsiteX13" fmla="*/ 150707 w 602075"/>
                    <a:gd name="connsiteY13" fmla="*/ 219489 h 288311"/>
                    <a:gd name="connsiteX14" fmla="*/ 81886 w 602075"/>
                    <a:gd name="connsiteY14" fmla="*/ 288311 h 288311"/>
                    <a:gd name="connsiteX15" fmla="*/ 13065 w 602075"/>
                    <a:gd name="connsiteY15" fmla="*/ 219489 h 288311"/>
                    <a:gd name="connsiteX16" fmla="*/ 35784 w 602075"/>
                    <a:gd name="connsiteY16" fmla="*/ 101536 h 288311"/>
                    <a:gd name="connsiteX17" fmla="*/ 291407 w 602075"/>
                    <a:gd name="connsiteY17" fmla="*/ 1 h 2883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602075" h="288311">
                      <a:moveTo>
                        <a:pt x="291407" y="1"/>
                      </a:moveTo>
                      <a:cubicBezTo>
                        <a:pt x="383136" y="-309"/>
                        <a:pt x="586157" y="44626"/>
                        <a:pt x="586157" y="99674"/>
                      </a:cubicBezTo>
                      <a:cubicBezTo>
                        <a:pt x="586112" y="99826"/>
                        <a:pt x="586066" y="99979"/>
                        <a:pt x="586021" y="100131"/>
                      </a:cubicBezTo>
                      <a:cubicBezTo>
                        <a:pt x="611140" y="136692"/>
                        <a:pt x="606553" y="186816"/>
                        <a:pt x="573879" y="219489"/>
                      </a:cubicBezTo>
                      <a:lnTo>
                        <a:pt x="505058" y="288311"/>
                      </a:lnTo>
                      <a:lnTo>
                        <a:pt x="436237" y="219489"/>
                      </a:lnTo>
                      <a:lnTo>
                        <a:pt x="433051" y="214691"/>
                      </a:lnTo>
                      <a:cubicBezTo>
                        <a:pt x="432523" y="216753"/>
                        <a:pt x="431218" y="218136"/>
                        <a:pt x="429864" y="219489"/>
                      </a:cubicBezTo>
                      <a:lnTo>
                        <a:pt x="361043" y="288311"/>
                      </a:lnTo>
                      <a:lnTo>
                        <a:pt x="295726" y="222993"/>
                      </a:lnTo>
                      <a:lnTo>
                        <a:pt x="230408" y="288311"/>
                      </a:lnTo>
                      <a:lnTo>
                        <a:pt x="161587" y="219489"/>
                      </a:lnTo>
                      <a:lnTo>
                        <a:pt x="156147" y="211298"/>
                      </a:lnTo>
                      <a:cubicBezTo>
                        <a:pt x="155234" y="214729"/>
                        <a:pt x="153043" y="217154"/>
                        <a:pt x="150707" y="219489"/>
                      </a:cubicBezTo>
                      <a:lnTo>
                        <a:pt x="81886" y="288311"/>
                      </a:lnTo>
                      <a:lnTo>
                        <a:pt x="13065" y="219489"/>
                      </a:lnTo>
                      <a:cubicBezTo>
                        <a:pt x="-18317" y="188109"/>
                        <a:pt x="13922" y="137744"/>
                        <a:pt x="35784" y="101536"/>
                      </a:cubicBezTo>
                      <a:cubicBezTo>
                        <a:pt x="82174" y="64955"/>
                        <a:pt x="199678" y="311"/>
                        <a:pt x="291407" y="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8" name="月 57">
                  <a:extLst>
                    <a:ext uri="{FF2B5EF4-FFF2-40B4-BE49-F238E27FC236}">
                      <a16:creationId xmlns:a16="http://schemas.microsoft.com/office/drawing/2014/main" id="{44485FE4-92D5-449D-9C49-ACCD77BA9F2F}"/>
                    </a:ext>
                  </a:extLst>
                </p:cNvPr>
                <p:cNvSpPr/>
                <p:nvPr/>
              </p:nvSpPr>
              <p:spPr>
                <a:xfrm rot="18900000" flipH="1">
                  <a:off x="3355294" y="3884599"/>
                  <a:ext cx="355268" cy="805713"/>
                </a:xfrm>
                <a:prstGeom prst="moon">
                  <a:avLst>
                    <a:gd name="adj" fmla="val 47976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9" name="円/楕円 368">
                  <a:extLst>
                    <a:ext uri="{FF2B5EF4-FFF2-40B4-BE49-F238E27FC236}">
                      <a16:creationId xmlns:a16="http://schemas.microsoft.com/office/drawing/2014/main" id="{B7C03E3A-CD74-4F5E-B4C6-535D620B8A0D}"/>
                    </a:ext>
                  </a:extLst>
                </p:cNvPr>
                <p:cNvSpPr/>
                <p:nvPr/>
              </p:nvSpPr>
              <p:spPr>
                <a:xfrm rot="900000" flipH="1">
                  <a:off x="3587284" y="4417061"/>
                  <a:ext cx="242497" cy="401318"/>
                </a:xfrm>
                <a:custGeom>
                  <a:avLst/>
                  <a:gdLst>
                    <a:gd name="connsiteX0" fmla="*/ 0 w 216246"/>
                    <a:gd name="connsiteY0" fmla="*/ 168522 h 337044"/>
                    <a:gd name="connsiteX1" fmla="*/ 108123 w 216246"/>
                    <a:gd name="connsiteY1" fmla="*/ 0 h 337044"/>
                    <a:gd name="connsiteX2" fmla="*/ 216246 w 216246"/>
                    <a:gd name="connsiteY2" fmla="*/ 168522 h 337044"/>
                    <a:gd name="connsiteX3" fmla="*/ 108123 w 216246"/>
                    <a:gd name="connsiteY3" fmla="*/ 337044 h 337044"/>
                    <a:gd name="connsiteX4" fmla="*/ 0 w 216246"/>
                    <a:gd name="connsiteY4" fmla="*/ 168522 h 337044"/>
                    <a:gd name="connsiteX0" fmla="*/ 0 w 227371"/>
                    <a:gd name="connsiteY0" fmla="*/ 170508 h 339030"/>
                    <a:gd name="connsiteX1" fmla="*/ 108123 w 227371"/>
                    <a:gd name="connsiteY1" fmla="*/ 1986 h 339030"/>
                    <a:gd name="connsiteX2" fmla="*/ 211667 w 227371"/>
                    <a:gd name="connsiteY2" fmla="*/ 83801 h 339030"/>
                    <a:gd name="connsiteX3" fmla="*/ 216246 w 227371"/>
                    <a:gd name="connsiteY3" fmla="*/ 170508 h 339030"/>
                    <a:gd name="connsiteX4" fmla="*/ 108123 w 227371"/>
                    <a:gd name="connsiteY4" fmla="*/ 339030 h 339030"/>
                    <a:gd name="connsiteX5" fmla="*/ 0 w 227371"/>
                    <a:gd name="connsiteY5" fmla="*/ 170508 h 339030"/>
                    <a:gd name="connsiteX0" fmla="*/ 216246 w 307686"/>
                    <a:gd name="connsiteY0" fmla="*/ 170508 h 339030"/>
                    <a:gd name="connsiteX1" fmla="*/ 108123 w 307686"/>
                    <a:gd name="connsiteY1" fmla="*/ 339030 h 339030"/>
                    <a:gd name="connsiteX2" fmla="*/ 0 w 307686"/>
                    <a:gd name="connsiteY2" fmla="*/ 170508 h 339030"/>
                    <a:gd name="connsiteX3" fmla="*/ 108123 w 307686"/>
                    <a:gd name="connsiteY3" fmla="*/ 1986 h 339030"/>
                    <a:gd name="connsiteX4" fmla="*/ 211667 w 307686"/>
                    <a:gd name="connsiteY4" fmla="*/ 83801 h 339030"/>
                    <a:gd name="connsiteX5" fmla="*/ 307686 w 307686"/>
                    <a:gd name="connsiteY5" fmla="*/ 261948 h 339030"/>
                    <a:gd name="connsiteX0" fmla="*/ 216246 w 216246"/>
                    <a:gd name="connsiteY0" fmla="*/ 170508 h 339030"/>
                    <a:gd name="connsiteX1" fmla="*/ 108123 w 216246"/>
                    <a:gd name="connsiteY1" fmla="*/ 339030 h 339030"/>
                    <a:gd name="connsiteX2" fmla="*/ 0 w 216246"/>
                    <a:gd name="connsiteY2" fmla="*/ 170508 h 339030"/>
                    <a:gd name="connsiteX3" fmla="*/ 108123 w 216246"/>
                    <a:gd name="connsiteY3" fmla="*/ 1986 h 339030"/>
                    <a:gd name="connsiteX4" fmla="*/ 211667 w 216246"/>
                    <a:gd name="connsiteY4" fmla="*/ 83801 h 339030"/>
                    <a:gd name="connsiteX0" fmla="*/ 108123 w 211667"/>
                    <a:gd name="connsiteY0" fmla="*/ 339030 h 339030"/>
                    <a:gd name="connsiteX1" fmla="*/ 0 w 211667"/>
                    <a:gd name="connsiteY1" fmla="*/ 170508 h 339030"/>
                    <a:gd name="connsiteX2" fmla="*/ 108123 w 211667"/>
                    <a:gd name="connsiteY2" fmla="*/ 1986 h 339030"/>
                    <a:gd name="connsiteX3" fmla="*/ 211667 w 211667"/>
                    <a:gd name="connsiteY3" fmla="*/ 83801 h 339030"/>
                    <a:gd name="connsiteX0" fmla="*/ 108123 w 211667"/>
                    <a:gd name="connsiteY0" fmla="*/ 340366 h 340366"/>
                    <a:gd name="connsiteX1" fmla="*/ 0 w 211667"/>
                    <a:gd name="connsiteY1" fmla="*/ 171844 h 340366"/>
                    <a:gd name="connsiteX2" fmla="*/ 108123 w 211667"/>
                    <a:gd name="connsiteY2" fmla="*/ 3322 h 340366"/>
                    <a:gd name="connsiteX3" fmla="*/ 211667 w 211667"/>
                    <a:gd name="connsiteY3" fmla="*/ 85137 h 340366"/>
                    <a:gd name="connsiteX0" fmla="*/ 108123 w 203820"/>
                    <a:gd name="connsiteY0" fmla="*/ 338586 h 338586"/>
                    <a:gd name="connsiteX1" fmla="*/ 0 w 203820"/>
                    <a:gd name="connsiteY1" fmla="*/ 170064 h 338586"/>
                    <a:gd name="connsiteX2" fmla="*/ 108123 w 203820"/>
                    <a:gd name="connsiteY2" fmla="*/ 1542 h 338586"/>
                    <a:gd name="connsiteX3" fmla="*/ 203820 w 203820"/>
                    <a:gd name="connsiteY3" fmla="*/ 103441 h 338586"/>
                    <a:gd name="connsiteX0" fmla="*/ 108123 w 203820"/>
                    <a:gd name="connsiteY0" fmla="*/ 337309 h 337309"/>
                    <a:gd name="connsiteX1" fmla="*/ 0 w 203820"/>
                    <a:gd name="connsiteY1" fmla="*/ 168787 h 337309"/>
                    <a:gd name="connsiteX2" fmla="*/ 108123 w 203820"/>
                    <a:gd name="connsiteY2" fmla="*/ 265 h 337309"/>
                    <a:gd name="connsiteX3" fmla="*/ 203820 w 203820"/>
                    <a:gd name="connsiteY3" fmla="*/ 102164 h 337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3820" h="337309">
                      <a:moveTo>
                        <a:pt x="108123" y="337309"/>
                      </a:moveTo>
                      <a:cubicBezTo>
                        <a:pt x="48408" y="337309"/>
                        <a:pt x="0" y="261859"/>
                        <a:pt x="0" y="168787"/>
                      </a:cubicBezTo>
                      <a:cubicBezTo>
                        <a:pt x="0" y="75715"/>
                        <a:pt x="49017" y="-5227"/>
                        <a:pt x="108123" y="265"/>
                      </a:cubicBezTo>
                      <a:cubicBezTo>
                        <a:pt x="167229" y="5757"/>
                        <a:pt x="195044" y="39575"/>
                        <a:pt x="203820" y="102164"/>
                      </a:cubicBezTo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0" name="円/楕円 369">
                  <a:extLst>
                    <a:ext uri="{FF2B5EF4-FFF2-40B4-BE49-F238E27FC236}">
                      <a16:creationId xmlns:a16="http://schemas.microsoft.com/office/drawing/2014/main" id="{DDA28684-0A17-4163-A2EF-3129E78D97E3}"/>
                    </a:ext>
                  </a:extLst>
                </p:cNvPr>
                <p:cNvSpPr/>
                <p:nvPr/>
              </p:nvSpPr>
              <p:spPr>
                <a:xfrm rot="900000" flipH="1">
                  <a:off x="3639604" y="4486726"/>
                  <a:ext cx="143560" cy="263054"/>
                </a:xfrm>
                <a:custGeom>
                  <a:avLst/>
                  <a:gdLst>
                    <a:gd name="connsiteX0" fmla="*/ 0 w 137951"/>
                    <a:gd name="connsiteY0" fmla="*/ 109765 h 219530"/>
                    <a:gd name="connsiteX1" fmla="*/ 68976 w 137951"/>
                    <a:gd name="connsiteY1" fmla="*/ 0 h 219530"/>
                    <a:gd name="connsiteX2" fmla="*/ 137952 w 137951"/>
                    <a:gd name="connsiteY2" fmla="*/ 109765 h 219530"/>
                    <a:gd name="connsiteX3" fmla="*/ 68976 w 137951"/>
                    <a:gd name="connsiteY3" fmla="*/ 219530 h 219530"/>
                    <a:gd name="connsiteX4" fmla="*/ 0 w 137951"/>
                    <a:gd name="connsiteY4" fmla="*/ 109765 h 219530"/>
                    <a:gd name="connsiteX0" fmla="*/ 0 w 137952"/>
                    <a:gd name="connsiteY0" fmla="*/ 109765 h 219530"/>
                    <a:gd name="connsiteX1" fmla="*/ 68976 w 137952"/>
                    <a:gd name="connsiteY1" fmla="*/ 0 h 219530"/>
                    <a:gd name="connsiteX2" fmla="*/ 137952 w 137952"/>
                    <a:gd name="connsiteY2" fmla="*/ 109765 h 219530"/>
                    <a:gd name="connsiteX3" fmla="*/ 68976 w 137952"/>
                    <a:gd name="connsiteY3" fmla="*/ 219530 h 219530"/>
                    <a:gd name="connsiteX4" fmla="*/ 0 w 137952"/>
                    <a:gd name="connsiteY4" fmla="*/ 109765 h 219530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0663" h="221097">
                      <a:moveTo>
                        <a:pt x="0" y="110869"/>
                      </a:moveTo>
                      <a:cubicBezTo>
                        <a:pt x="0" y="50247"/>
                        <a:pt x="48866" y="7218"/>
                        <a:pt x="68976" y="1104"/>
                      </a:cubicBezTo>
                      <a:cubicBezTo>
                        <a:pt x="89086" y="-5010"/>
                        <a:pt x="120663" y="13565"/>
                        <a:pt x="120663" y="74187"/>
                      </a:cubicBezTo>
                      <a:cubicBezTo>
                        <a:pt x="77082" y="150249"/>
                        <a:pt x="71181" y="180139"/>
                        <a:pt x="68976" y="220634"/>
                      </a:cubicBezTo>
                      <a:cubicBezTo>
                        <a:pt x="48866" y="226748"/>
                        <a:pt x="0" y="171491"/>
                        <a:pt x="0" y="110869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1" name="フリーフォーム: 図形 60">
                  <a:extLst>
                    <a:ext uri="{FF2B5EF4-FFF2-40B4-BE49-F238E27FC236}">
                      <a16:creationId xmlns:a16="http://schemas.microsoft.com/office/drawing/2014/main" id="{F03FB055-F4CA-4FC6-B367-77F0A7775AA0}"/>
                    </a:ext>
                  </a:extLst>
                </p:cNvPr>
                <p:cNvSpPr/>
                <p:nvPr/>
              </p:nvSpPr>
              <p:spPr>
                <a:xfrm rot="10800000">
                  <a:off x="3133393" y="4337176"/>
                  <a:ext cx="214607" cy="51189"/>
                </a:xfrm>
                <a:custGeom>
                  <a:avLst/>
                  <a:gdLst>
                    <a:gd name="connsiteX0" fmla="*/ 157550 w 315100"/>
                    <a:gd name="connsiteY0" fmla="*/ 0 h 85026"/>
                    <a:gd name="connsiteX1" fmla="*/ 311306 w 315100"/>
                    <a:gd name="connsiteY1" fmla="*/ 71789 h 85026"/>
                    <a:gd name="connsiteX2" fmla="*/ 315100 w 315100"/>
                    <a:gd name="connsiteY2" fmla="*/ 85026 h 85026"/>
                    <a:gd name="connsiteX3" fmla="*/ 260724 w 315100"/>
                    <a:gd name="connsiteY3" fmla="*/ 68769 h 85026"/>
                    <a:gd name="connsiteX4" fmla="*/ 157550 w 315100"/>
                    <a:gd name="connsiteY4" fmla="*/ 59532 h 85026"/>
                    <a:gd name="connsiteX5" fmla="*/ 54376 w 315100"/>
                    <a:gd name="connsiteY5" fmla="*/ 68769 h 85026"/>
                    <a:gd name="connsiteX6" fmla="*/ 0 w 315100"/>
                    <a:gd name="connsiteY6" fmla="*/ 85026 h 85026"/>
                    <a:gd name="connsiteX7" fmla="*/ 3794 w 315100"/>
                    <a:gd name="connsiteY7" fmla="*/ 71789 h 85026"/>
                    <a:gd name="connsiteX8" fmla="*/ 157550 w 315100"/>
                    <a:gd name="connsiteY8" fmla="*/ 0 h 850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5100" h="85026">
                      <a:moveTo>
                        <a:pt x="157550" y="0"/>
                      </a:moveTo>
                      <a:cubicBezTo>
                        <a:pt x="226669" y="0"/>
                        <a:pt x="285973" y="29602"/>
                        <a:pt x="311306" y="71789"/>
                      </a:cubicBezTo>
                      <a:lnTo>
                        <a:pt x="315100" y="85026"/>
                      </a:lnTo>
                      <a:lnTo>
                        <a:pt x="260724" y="68769"/>
                      </a:lnTo>
                      <a:cubicBezTo>
                        <a:pt x="229012" y="62821"/>
                        <a:pt x="194147" y="59532"/>
                        <a:pt x="157550" y="59532"/>
                      </a:cubicBezTo>
                      <a:cubicBezTo>
                        <a:pt x="120953" y="59532"/>
                        <a:pt x="86088" y="62821"/>
                        <a:pt x="54376" y="68769"/>
                      </a:cubicBezTo>
                      <a:lnTo>
                        <a:pt x="0" y="85026"/>
                      </a:lnTo>
                      <a:lnTo>
                        <a:pt x="3794" y="71789"/>
                      </a:lnTo>
                      <a:cubicBezTo>
                        <a:pt x="29127" y="29602"/>
                        <a:pt x="88431" y="0"/>
                        <a:pt x="15755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2" name="フリーフォーム: 図形 61">
                  <a:extLst>
                    <a:ext uri="{FF2B5EF4-FFF2-40B4-BE49-F238E27FC236}">
                      <a16:creationId xmlns:a16="http://schemas.microsoft.com/office/drawing/2014/main" id="{619DA1CF-4522-4A71-8306-75395CDF8BF7}"/>
                    </a:ext>
                  </a:extLst>
                </p:cNvPr>
                <p:cNvSpPr/>
                <p:nvPr/>
              </p:nvSpPr>
              <p:spPr>
                <a:xfrm rot="10800000">
                  <a:off x="2714294" y="4337176"/>
                  <a:ext cx="159902" cy="51189"/>
                </a:xfrm>
                <a:custGeom>
                  <a:avLst/>
                  <a:gdLst>
                    <a:gd name="connsiteX0" fmla="*/ 157550 w 315100"/>
                    <a:gd name="connsiteY0" fmla="*/ 0 h 85026"/>
                    <a:gd name="connsiteX1" fmla="*/ 311306 w 315100"/>
                    <a:gd name="connsiteY1" fmla="*/ 71789 h 85026"/>
                    <a:gd name="connsiteX2" fmla="*/ 315100 w 315100"/>
                    <a:gd name="connsiteY2" fmla="*/ 85026 h 85026"/>
                    <a:gd name="connsiteX3" fmla="*/ 260724 w 315100"/>
                    <a:gd name="connsiteY3" fmla="*/ 68769 h 85026"/>
                    <a:gd name="connsiteX4" fmla="*/ 157550 w 315100"/>
                    <a:gd name="connsiteY4" fmla="*/ 59532 h 85026"/>
                    <a:gd name="connsiteX5" fmla="*/ 54376 w 315100"/>
                    <a:gd name="connsiteY5" fmla="*/ 68769 h 85026"/>
                    <a:gd name="connsiteX6" fmla="*/ 0 w 315100"/>
                    <a:gd name="connsiteY6" fmla="*/ 85026 h 85026"/>
                    <a:gd name="connsiteX7" fmla="*/ 3794 w 315100"/>
                    <a:gd name="connsiteY7" fmla="*/ 71789 h 85026"/>
                    <a:gd name="connsiteX8" fmla="*/ 157550 w 315100"/>
                    <a:gd name="connsiteY8" fmla="*/ 0 h 850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5100" h="85026">
                      <a:moveTo>
                        <a:pt x="157550" y="0"/>
                      </a:moveTo>
                      <a:cubicBezTo>
                        <a:pt x="226669" y="0"/>
                        <a:pt x="285973" y="29602"/>
                        <a:pt x="311306" y="71789"/>
                      </a:cubicBezTo>
                      <a:lnTo>
                        <a:pt x="315100" y="85026"/>
                      </a:lnTo>
                      <a:lnTo>
                        <a:pt x="260724" y="68769"/>
                      </a:lnTo>
                      <a:cubicBezTo>
                        <a:pt x="229012" y="62821"/>
                        <a:pt x="194147" y="59532"/>
                        <a:pt x="157550" y="59532"/>
                      </a:cubicBezTo>
                      <a:cubicBezTo>
                        <a:pt x="120953" y="59532"/>
                        <a:pt x="86088" y="62821"/>
                        <a:pt x="54376" y="68769"/>
                      </a:cubicBezTo>
                      <a:lnTo>
                        <a:pt x="0" y="85026"/>
                      </a:lnTo>
                      <a:lnTo>
                        <a:pt x="3794" y="71789"/>
                      </a:lnTo>
                      <a:cubicBezTo>
                        <a:pt x="29127" y="29602"/>
                        <a:pt x="88431" y="0"/>
                        <a:pt x="15755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8740FD5C-911A-4944-8448-11FADC31ADEA}"/>
                  </a:ext>
                </a:extLst>
              </p:cNvPr>
              <p:cNvSpPr/>
              <p:nvPr/>
            </p:nvSpPr>
            <p:spPr>
              <a:xfrm>
                <a:off x="4680465" y="4225850"/>
                <a:ext cx="172845" cy="253114"/>
              </a:xfrm>
              <a:custGeom>
                <a:avLst/>
                <a:gdLst>
                  <a:gd name="connsiteX0" fmla="*/ 316282 w 374516"/>
                  <a:gd name="connsiteY0" fmla="*/ 0 h 592166"/>
                  <a:gd name="connsiteX1" fmla="*/ 374516 w 374516"/>
                  <a:gd name="connsiteY1" fmla="*/ 0 h 592166"/>
                  <a:gd name="connsiteX2" fmla="*/ 374516 w 374516"/>
                  <a:gd name="connsiteY2" fmla="*/ 290033 h 592166"/>
                  <a:gd name="connsiteX3" fmla="*/ 316282 w 374516"/>
                  <a:gd name="connsiteY3" fmla="*/ 290033 h 592166"/>
                  <a:gd name="connsiteX4" fmla="*/ 210854 w 374516"/>
                  <a:gd name="connsiteY4" fmla="*/ 0 h 592166"/>
                  <a:gd name="connsiteX5" fmla="*/ 269088 w 374516"/>
                  <a:gd name="connsiteY5" fmla="*/ 0 h 592166"/>
                  <a:gd name="connsiteX6" fmla="*/ 269088 w 374516"/>
                  <a:gd name="connsiteY6" fmla="*/ 467042 h 592166"/>
                  <a:gd name="connsiteX7" fmla="*/ 210854 w 374516"/>
                  <a:gd name="connsiteY7" fmla="*/ 467042 h 592166"/>
                  <a:gd name="connsiteX8" fmla="*/ 105427 w 374516"/>
                  <a:gd name="connsiteY8" fmla="*/ 0 h 592166"/>
                  <a:gd name="connsiteX9" fmla="*/ 163661 w 374516"/>
                  <a:gd name="connsiteY9" fmla="*/ 0 h 592166"/>
                  <a:gd name="connsiteX10" fmla="*/ 163661 w 374516"/>
                  <a:gd name="connsiteY10" fmla="*/ 390307 h 592166"/>
                  <a:gd name="connsiteX11" fmla="*/ 105427 w 374516"/>
                  <a:gd name="connsiteY11" fmla="*/ 390307 h 592166"/>
                  <a:gd name="connsiteX12" fmla="*/ 0 w 374516"/>
                  <a:gd name="connsiteY12" fmla="*/ 0 h 592166"/>
                  <a:gd name="connsiteX13" fmla="*/ 58234 w 374516"/>
                  <a:gd name="connsiteY13" fmla="*/ 0 h 592166"/>
                  <a:gd name="connsiteX14" fmla="*/ 58234 w 374516"/>
                  <a:gd name="connsiteY14" fmla="*/ 592166 h 592166"/>
                  <a:gd name="connsiteX15" fmla="*/ 0 w 374516"/>
                  <a:gd name="connsiteY15" fmla="*/ 592166 h 592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74516" h="592166">
                    <a:moveTo>
                      <a:pt x="316282" y="0"/>
                    </a:moveTo>
                    <a:lnTo>
                      <a:pt x="374516" y="0"/>
                    </a:lnTo>
                    <a:lnTo>
                      <a:pt x="374516" y="290033"/>
                    </a:lnTo>
                    <a:lnTo>
                      <a:pt x="316282" y="290033"/>
                    </a:lnTo>
                    <a:close/>
                    <a:moveTo>
                      <a:pt x="210854" y="0"/>
                    </a:moveTo>
                    <a:lnTo>
                      <a:pt x="269088" y="0"/>
                    </a:lnTo>
                    <a:lnTo>
                      <a:pt x="269088" y="467042"/>
                    </a:lnTo>
                    <a:lnTo>
                      <a:pt x="210854" y="467042"/>
                    </a:lnTo>
                    <a:close/>
                    <a:moveTo>
                      <a:pt x="105427" y="0"/>
                    </a:moveTo>
                    <a:lnTo>
                      <a:pt x="163661" y="0"/>
                    </a:lnTo>
                    <a:lnTo>
                      <a:pt x="163661" y="390307"/>
                    </a:lnTo>
                    <a:lnTo>
                      <a:pt x="105427" y="390307"/>
                    </a:lnTo>
                    <a:close/>
                    <a:moveTo>
                      <a:pt x="0" y="0"/>
                    </a:moveTo>
                    <a:lnTo>
                      <a:pt x="58234" y="0"/>
                    </a:lnTo>
                    <a:lnTo>
                      <a:pt x="58234" y="592166"/>
                    </a:lnTo>
                    <a:lnTo>
                      <a:pt x="0" y="592166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2" name="グループ化 41">
                <a:extLst>
                  <a:ext uri="{FF2B5EF4-FFF2-40B4-BE49-F238E27FC236}">
                    <a16:creationId xmlns:a16="http://schemas.microsoft.com/office/drawing/2014/main" id="{9092127E-9EF5-4CEE-9F2C-C797624C1097}"/>
                  </a:ext>
                </a:extLst>
              </p:cNvPr>
              <p:cNvGrpSpPr/>
              <p:nvPr/>
            </p:nvGrpSpPr>
            <p:grpSpPr>
              <a:xfrm>
                <a:off x="4468576" y="4484371"/>
                <a:ext cx="82344" cy="117814"/>
                <a:chOff x="1599941" y="1796144"/>
                <a:chExt cx="92869" cy="178007"/>
              </a:xfrm>
            </p:grpSpPr>
            <p:sp>
              <p:nvSpPr>
                <p:cNvPr id="48" name="楕円 47">
                  <a:extLst>
                    <a:ext uri="{FF2B5EF4-FFF2-40B4-BE49-F238E27FC236}">
                      <a16:creationId xmlns:a16="http://schemas.microsoft.com/office/drawing/2014/main" id="{0D122662-BAB2-4898-9F93-1186828A16B5}"/>
                    </a:ext>
                  </a:extLst>
                </p:cNvPr>
                <p:cNvSpPr/>
                <p:nvPr/>
              </p:nvSpPr>
              <p:spPr>
                <a:xfrm>
                  <a:off x="1612805" y="1812812"/>
                  <a:ext cx="65600" cy="15017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円: 塗りつぶしなし 48">
                  <a:extLst>
                    <a:ext uri="{FF2B5EF4-FFF2-40B4-BE49-F238E27FC236}">
                      <a16:creationId xmlns:a16="http://schemas.microsoft.com/office/drawing/2014/main" id="{7722350B-65E9-4A65-94E8-B978CD21898E}"/>
                    </a:ext>
                  </a:extLst>
                </p:cNvPr>
                <p:cNvSpPr/>
                <p:nvPr/>
              </p:nvSpPr>
              <p:spPr>
                <a:xfrm>
                  <a:off x="1599941" y="1796144"/>
                  <a:ext cx="92869" cy="178007"/>
                </a:xfrm>
                <a:prstGeom prst="donu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3" name="グループ化 42">
                <a:extLst>
                  <a:ext uri="{FF2B5EF4-FFF2-40B4-BE49-F238E27FC236}">
                    <a16:creationId xmlns:a16="http://schemas.microsoft.com/office/drawing/2014/main" id="{D921F8A2-CB0C-449F-A1DC-95FA9C6B829C}"/>
                  </a:ext>
                </a:extLst>
              </p:cNvPr>
              <p:cNvGrpSpPr/>
              <p:nvPr/>
            </p:nvGrpSpPr>
            <p:grpSpPr>
              <a:xfrm>
                <a:off x="4896268" y="4484371"/>
                <a:ext cx="111798" cy="117814"/>
                <a:chOff x="1599941" y="1796144"/>
                <a:chExt cx="92869" cy="178007"/>
              </a:xfrm>
            </p:grpSpPr>
            <p:sp>
              <p:nvSpPr>
                <p:cNvPr id="46" name="楕円 45">
                  <a:extLst>
                    <a:ext uri="{FF2B5EF4-FFF2-40B4-BE49-F238E27FC236}">
                      <a16:creationId xmlns:a16="http://schemas.microsoft.com/office/drawing/2014/main" id="{C00979B1-65C8-4639-89B5-A117BAEF11A1}"/>
                    </a:ext>
                  </a:extLst>
                </p:cNvPr>
                <p:cNvSpPr/>
                <p:nvPr/>
              </p:nvSpPr>
              <p:spPr>
                <a:xfrm>
                  <a:off x="1612805" y="1812812"/>
                  <a:ext cx="65600" cy="15017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" name="円: 塗りつぶしなし 46">
                  <a:extLst>
                    <a:ext uri="{FF2B5EF4-FFF2-40B4-BE49-F238E27FC236}">
                      <a16:creationId xmlns:a16="http://schemas.microsoft.com/office/drawing/2014/main" id="{12DB24AB-4900-47C2-A537-6DCD5513B6A2}"/>
                    </a:ext>
                  </a:extLst>
                </p:cNvPr>
                <p:cNvSpPr/>
                <p:nvPr/>
              </p:nvSpPr>
              <p:spPr>
                <a:xfrm>
                  <a:off x="1599941" y="1796144"/>
                  <a:ext cx="92869" cy="178007"/>
                </a:xfrm>
                <a:prstGeom prst="donu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4" name="円/楕円 27">
                <a:extLst>
                  <a:ext uri="{FF2B5EF4-FFF2-40B4-BE49-F238E27FC236}">
                    <a16:creationId xmlns:a16="http://schemas.microsoft.com/office/drawing/2014/main" id="{7E258103-5177-41B7-93E0-E0A48339EFF8}"/>
                  </a:ext>
                </a:extLst>
              </p:cNvPr>
              <p:cNvSpPr/>
              <p:nvPr/>
            </p:nvSpPr>
            <p:spPr>
              <a:xfrm rot="7032295">
                <a:off x="4830076" y="4818841"/>
                <a:ext cx="290141" cy="90364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0A121883-6174-4B26-AE49-7517BE6640CE}"/>
                  </a:ext>
                </a:extLst>
              </p:cNvPr>
              <p:cNvSpPr/>
              <p:nvPr/>
            </p:nvSpPr>
            <p:spPr>
              <a:xfrm>
                <a:off x="5248030" y="5402088"/>
                <a:ext cx="342393" cy="1048788"/>
              </a:xfrm>
              <a:custGeom>
                <a:avLst/>
                <a:gdLst>
                  <a:gd name="connsiteX0" fmla="*/ 69257 w 329444"/>
                  <a:gd name="connsiteY0" fmla="*/ 0 h 797719"/>
                  <a:gd name="connsiteX1" fmla="*/ 260187 w 329444"/>
                  <a:gd name="connsiteY1" fmla="*/ 0 h 797719"/>
                  <a:gd name="connsiteX2" fmla="*/ 281198 w 329444"/>
                  <a:gd name="connsiteY2" fmla="*/ 14166 h 797719"/>
                  <a:gd name="connsiteX3" fmla="*/ 329444 w 329444"/>
                  <a:gd name="connsiteY3" fmla="*/ 130642 h 797719"/>
                  <a:gd name="connsiteX4" fmla="*/ 329444 w 329444"/>
                  <a:gd name="connsiteY4" fmla="*/ 797719 h 797719"/>
                  <a:gd name="connsiteX5" fmla="*/ 0 w 329444"/>
                  <a:gd name="connsiteY5" fmla="*/ 797719 h 797719"/>
                  <a:gd name="connsiteX6" fmla="*/ 0 w 329444"/>
                  <a:gd name="connsiteY6" fmla="*/ 130642 h 797719"/>
                  <a:gd name="connsiteX7" fmla="*/ 48246 w 329444"/>
                  <a:gd name="connsiteY7" fmla="*/ 14166 h 797719"/>
                  <a:gd name="connsiteX0" fmla="*/ 69257 w 329444"/>
                  <a:gd name="connsiteY0" fmla="*/ 0 h 797719"/>
                  <a:gd name="connsiteX1" fmla="*/ 164306 w 329444"/>
                  <a:gd name="connsiteY1" fmla="*/ 795 h 797719"/>
                  <a:gd name="connsiteX2" fmla="*/ 260187 w 329444"/>
                  <a:gd name="connsiteY2" fmla="*/ 0 h 797719"/>
                  <a:gd name="connsiteX3" fmla="*/ 281198 w 329444"/>
                  <a:gd name="connsiteY3" fmla="*/ 14166 h 797719"/>
                  <a:gd name="connsiteX4" fmla="*/ 329444 w 329444"/>
                  <a:gd name="connsiteY4" fmla="*/ 130642 h 797719"/>
                  <a:gd name="connsiteX5" fmla="*/ 329444 w 329444"/>
                  <a:gd name="connsiteY5" fmla="*/ 797719 h 797719"/>
                  <a:gd name="connsiteX6" fmla="*/ 0 w 329444"/>
                  <a:gd name="connsiteY6" fmla="*/ 797719 h 797719"/>
                  <a:gd name="connsiteX7" fmla="*/ 0 w 329444"/>
                  <a:gd name="connsiteY7" fmla="*/ 130642 h 797719"/>
                  <a:gd name="connsiteX8" fmla="*/ 48246 w 329444"/>
                  <a:gd name="connsiteY8" fmla="*/ 14166 h 797719"/>
                  <a:gd name="connsiteX9" fmla="*/ 69257 w 329444"/>
                  <a:gd name="connsiteY9" fmla="*/ 0 h 797719"/>
                  <a:gd name="connsiteX0" fmla="*/ 164306 w 329444"/>
                  <a:gd name="connsiteY0" fmla="*/ 795 h 797719"/>
                  <a:gd name="connsiteX1" fmla="*/ 260187 w 329444"/>
                  <a:gd name="connsiteY1" fmla="*/ 0 h 797719"/>
                  <a:gd name="connsiteX2" fmla="*/ 281198 w 329444"/>
                  <a:gd name="connsiteY2" fmla="*/ 14166 h 797719"/>
                  <a:gd name="connsiteX3" fmla="*/ 329444 w 329444"/>
                  <a:gd name="connsiteY3" fmla="*/ 130642 h 797719"/>
                  <a:gd name="connsiteX4" fmla="*/ 329444 w 329444"/>
                  <a:gd name="connsiteY4" fmla="*/ 797719 h 797719"/>
                  <a:gd name="connsiteX5" fmla="*/ 0 w 329444"/>
                  <a:gd name="connsiteY5" fmla="*/ 797719 h 797719"/>
                  <a:gd name="connsiteX6" fmla="*/ 0 w 329444"/>
                  <a:gd name="connsiteY6" fmla="*/ 130642 h 797719"/>
                  <a:gd name="connsiteX7" fmla="*/ 48246 w 329444"/>
                  <a:gd name="connsiteY7" fmla="*/ 14166 h 797719"/>
                  <a:gd name="connsiteX8" fmla="*/ 69257 w 329444"/>
                  <a:gd name="connsiteY8" fmla="*/ 0 h 797719"/>
                  <a:gd name="connsiteX9" fmla="*/ 255746 w 329444"/>
                  <a:gd name="connsiteY9" fmla="*/ 92235 h 797719"/>
                  <a:gd name="connsiteX0" fmla="*/ 164306 w 329444"/>
                  <a:gd name="connsiteY0" fmla="*/ 795 h 797719"/>
                  <a:gd name="connsiteX1" fmla="*/ 260187 w 329444"/>
                  <a:gd name="connsiteY1" fmla="*/ 0 h 797719"/>
                  <a:gd name="connsiteX2" fmla="*/ 281198 w 329444"/>
                  <a:gd name="connsiteY2" fmla="*/ 14166 h 797719"/>
                  <a:gd name="connsiteX3" fmla="*/ 329444 w 329444"/>
                  <a:gd name="connsiteY3" fmla="*/ 130642 h 797719"/>
                  <a:gd name="connsiteX4" fmla="*/ 329444 w 329444"/>
                  <a:gd name="connsiteY4" fmla="*/ 797719 h 797719"/>
                  <a:gd name="connsiteX5" fmla="*/ 0 w 329444"/>
                  <a:gd name="connsiteY5" fmla="*/ 797719 h 797719"/>
                  <a:gd name="connsiteX6" fmla="*/ 0 w 329444"/>
                  <a:gd name="connsiteY6" fmla="*/ 130642 h 797719"/>
                  <a:gd name="connsiteX7" fmla="*/ 48246 w 329444"/>
                  <a:gd name="connsiteY7" fmla="*/ 14166 h 797719"/>
                  <a:gd name="connsiteX8" fmla="*/ 69257 w 329444"/>
                  <a:gd name="connsiteY8" fmla="*/ 0 h 797719"/>
                  <a:gd name="connsiteX0" fmla="*/ 260187 w 329444"/>
                  <a:gd name="connsiteY0" fmla="*/ 0 h 797719"/>
                  <a:gd name="connsiteX1" fmla="*/ 281198 w 329444"/>
                  <a:gd name="connsiteY1" fmla="*/ 14166 h 797719"/>
                  <a:gd name="connsiteX2" fmla="*/ 329444 w 329444"/>
                  <a:gd name="connsiteY2" fmla="*/ 130642 h 797719"/>
                  <a:gd name="connsiteX3" fmla="*/ 329444 w 329444"/>
                  <a:gd name="connsiteY3" fmla="*/ 797719 h 797719"/>
                  <a:gd name="connsiteX4" fmla="*/ 0 w 329444"/>
                  <a:gd name="connsiteY4" fmla="*/ 797719 h 797719"/>
                  <a:gd name="connsiteX5" fmla="*/ 0 w 329444"/>
                  <a:gd name="connsiteY5" fmla="*/ 130642 h 797719"/>
                  <a:gd name="connsiteX6" fmla="*/ 48246 w 329444"/>
                  <a:gd name="connsiteY6" fmla="*/ 14166 h 797719"/>
                  <a:gd name="connsiteX7" fmla="*/ 69257 w 329444"/>
                  <a:gd name="connsiteY7" fmla="*/ 0 h 797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29444" h="797719">
                    <a:moveTo>
                      <a:pt x="260187" y="0"/>
                    </a:moveTo>
                    <a:lnTo>
                      <a:pt x="281198" y="14166"/>
                    </a:lnTo>
                    <a:cubicBezTo>
                      <a:pt x="311007" y="43975"/>
                      <a:pt x="329444" y="85156"/>
                      <a:pt x="329444" y="130642"/>
                    </a:cubicBezTo>
                    <a:lnTo>
                      <a:pt x="329444" y="797719"/>
                    </a:lnTo>
                    <a:lnTo>
                      <a:pt x="0" y="797719"/>
                    </a:lnTo>
                    <a:lnTo>
                      <a:pt x="0" y="130642"/>
                    </a:lnTo>
                    <a:cubicBezTo>
                      <a:pt x="0" y="85156"/>
                      <a:pt x="18437" y="43975"/>
                      <a:pt x="48246" y="14166"/>
                    </a:cubicBezTo>
                    <a:lnTo>
                      <a:pt x="69257" y="0"/>
                    </a:lnTo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9" name="円/楕円 27">
              <a:extLst>
                <a:ext uri="{FF2B5EF4-FFF2-40B4-BE49-F238E27FC236}">
                  <a16:creationId xmlns:a16="http://schemas.microsoft.com/office/drawing/2014/main" id="{ABE2EEC9-EC9E-42AE-AEF9-2E89B542A4CF}"/>
                </a:ext>
              </a:extLst>
            </p:cNvPr>
            <p:cNvSpPr/>
            <p:nvPr/>
          </p:nvSpPr>
          <p:spPr>
            <a:xfrm rot="13943616">
              <a:off x="4480070" y="4869667"/>
              <a:ext cx="156558" cy="45719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263 w 3210681"/>
                <a:gd name="connsiteY0" fmla="*/ 27522 h 373807"/>
                <a:gd name="connsiteX1" fmla="*/ 1702573 w 3210681"/>
                <a:gd name="connsiteY1" fmla="*/ 101140 h 373807"/>
                <a:gd name="connsiteX2" fmla="*/ 3210681 w 3210681"/>
                <a:gd name="connsiteY2" fmla="*/ 27522 h 373807"/>
                <a:gd name="connsiteX3" fmla="*/ 1605472 w 3210681"/>
                <a:gd name="connsiteY3" fmla="*/ 373807 h 373807"/>
                <a:gd name="connsiteX4" fmla="*/ 263 w 3210681"/>
                <a:gd name="connsiteY4" fmla="*/ 27522 h 373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681" h="373807">
                  <a:moveTo>
                    <a:pt x="263" y="27522"/>
                  </a:moveTo>
                  <a:cubicBezTo>
                    <a:pt x="16446" y="-17922"/>
                    <a:pt x="816041" y="101140"/>
                    <a:pt x="1702573" y="101140"/>
                  </a:cubicBezTo>
                  <a:cubicBezTo>
                    <a:pt x="2589105" y="101140"/>
                    <a:pt x="3210681" y="-63720"/>
                    <a:pt x="3210681" y="27522"/>
                  </a:cubicBezTo>
                  <a:cubicBezTo>
                    <a:pt x="3210681" y="118764"/>
                    <a:pt x="2492004" y="373807"/>
                    <a:pt x="1605472" y="373807"/>
                  </a:cubicBezTo>
                  <a:cubicBezTo>
                    <a:pt x="718940" y="373807"/>
                    <a:pt x="-15920" y="72966"/>
                    <a:pt x="263" y="2752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63" name="グループ化 62">
            <a:extLst>
              <a:ext uri="{FF2B5EF4-FFF2-40B4-BE49-F238E27FC236}">
                <a16:creationId xmlns:a16="http://schemas.microsoft.com/office/drawing/2014/main" id="{6E67F79B-446B-4837-BDBA-315CB32F916F}"/>
              </a:ext>
            </a:extLst>
          </p:cNvPr>
          <p:cNvGrpSpPr/>
          <p:nvPr/>
        </p:nvGrpSpPr>
        <p:grpSpPr>
          <a:xfrm>
            <a:off x="7230242" y="3657638"/>
            <a:ext cx="1240660" cy="2793238"/>
            <a:chOff x="7230242" y="3657638"/>
            <a:chExt cx="1240660" cy="2793238"/>
          </a:xfrm>
        </p:grpSpPr>
        <p:grpSp>
          <p:nvGrpSpPr>
            <p:cNvPr id="64" name="グループ化 63">
              <a:extLst>
                <a:ext uri="{FF2B5EF4-FFF2-40B4-BE49-F238E27FC236}">
                  <a16:creationId xmlns:a16="http://schemas.microsoft.com/office/drawing/2014/main" id="{ABEF7550-3985-4675-B1C1-1D10CDC47C4E}"/>
                </a:ext>
              </a:extLst>
            </p:cNvPr>
            <p:cNvGrpSpPr/>
            <p:nvPr/>
          </p:nvGrpSpPr>
          <p:grpSpPr>
            <a:xfrm>
              <a:off x="7230242" y="3657638"/>
              <a:ext cx="1240660" cy="2793238"/>
              <a:chOff x="7230242" y="3657638"/>
              <a:chExt cx="1240660" cy="2793238"/>
            </a:xfrm>
          </p:grpSpPr>
          <p:grpSp>
            <p:nvGrpSpPr>
              <p:cNvPr id="66" name="グループ化 65">
                <a:extLst>
                  <a:ext uri="{FF2B5EF4-FFF2-40B4-BE49-F238E27FC236}">
                    <a16:creationId xmlns:a16="http://schemas.microsoft.com/office/drawing/2014/main" id="{8392E163-4FAC-48A6-A554-CBF139179077}"/>
                  </a:ext>
                </a:extLst>
              </p:cNvPr>
              <p:cNvGrpSpPr/>
              <p:nvPr/>
            </p:nvGrpSpPr>
            <p:grpSpPr>
              <a:xfrm>
                <a:off x="7230242" y="3657638"/>
                <a:ext cx="1228099" cy="2793238"/>
                <a:chOff x="6818620" y="3657638"/>
                <a:chExt cx="1228099" cy="2793238"/>
              </a:xfrm>
            </p:grpSpPr>
            <p:sp>
              <p:nvSpPr>
                <p:cNvPr id="76" name="フリーフォーム: 図形 75">
                  <a:extLst>
                    <a:ext uri="{FF2B5EF4-FFF2-40B4-BE49-F238E27FC236}">
                      <a16:creationId xmlns:a16="http://schemas.microsoft.com/office/drawing/2014/main" id="{9C978D1A-383A-4484-8C82-365F305ED42A}"/>
                    </a:ext>
                  </a:extLst>
                </p:cNvPr>
                <p:cNvSpPr/>
                <p:nvPr/>
              </p:nvSpPr>
              <p:spPr>
                <a:xfrm>
                  <a:off x="6818620" y="3771900"/>
                  <a:ext cx="1228099" cy="784859"/>
                </a:xfrm>
                <a:custGeom>
                  <a:avLst/>
                  <a:gdLst>
                    <a:gd name="connsiteX0" fmla="*/ 592320 w 1184640"/>
                    <a:gd name="connsiteY0" fmla="*/ 0 h 746442"/>
                    <a:gd name="connsiteX1" fmla="*/ 665324 w 1184640"/>
                    <a:gd name="connsiteY1" fmla="*/ 37815 h 746442"/>
                    <a:gd name="connsiteX2" fmla="*/ 745624 w 1184640"/>
                    <a:gd name="connsiteY2" fmla="*/ 20183 h 746442"/>
                    <a:gd name="connsiteX3" fmla="*/ 806350 w 1184640"/>
                    <a:gd name="connsiteY3" fmla="*/ 75601 h 746442"/>
                    <a:gd name="connsiteX4" fmla="*/ 888480 w 1184640"/>
                    <a:gd name="connsiteY4" fmla="*/ 79356 h 746442"/>
                    <a:gd name="connsiteX5" fmla="*/ 932795 w 1184640"/>
                    <a:gd name="connsiteY5" fmla="*/ 148605 h 746442"/>
                    <a:gd name="connsiteX6" fmla="*/ 1011153 w 1184640"/>
                    <a:gd name="connsiteY6" fmla="*/ 173486 h 746442"/>
                    <a:gd name="connsiteX7" fmla="*/ 1036034 w 1184640"/>
                    <a:gd name="connsiteY7" fmla="*/ 251845 h 746442"/>
                    <a:gd name="connsiteX8" fmla="*/ 1105284 w 1184640"/>
                    <a:gd name="connsiteY8" fmla="*/ 296160 h 746442"/>
                    <a:gd name="connsiteX9" fmla="*/ 1109039 w 1184640"/>
                    <a:gd name="connsiteY9" fmla="*/ 378289 h 746442"/>
                    <a:gd name="connsiteX10" fmla="*/ 1164457 w 1184640"/>
                    <a:gd name="connsiteY10" fmla="*/ 439016 h 746442"/>
                    <a:gd name="connsiteX11" fmla="*/ 1146825 w 1184640"/>
                    <a:gd name="connsiteY11" fmla="*/ 519315 h 746442"/>
                    <a:gd name="connsiteX12" fmla="*/ 1184640 w 1184640"/>
                    <a:gd name="connsiteY12" fmla="*/ 592319 h 746442"/>
                    <a:gd name="connsiteX13" fmla="*/ 1146825 w 1184640"/>
                    <a:gd name="connsiteY13" fmla="*/ 665323 h 746442"/>
                    <a:gd name="connsiteX14" fmla="*/ 1164457 w 1184640"/>
                    <a:gd name="connsiteY14" fmla="*/ 745622 h 746442"/>
                    <a:gd name="connsiteX15" fmla="*/ 1163709 w 1184640"/>
                    <a:gd name="connsiteY15" fmla="*/ 746442 h 746442"/>
                    <a:gd name="connsiteX16" fmla="*/ 20932 w 1184640"/>
                    <a:gd name="connsiteY16" fmla="*/ 746442 h 746442"/>
                    <a:gd name="connsiteX17" fmla="*/ 20183 w 1184640"/>
                    <a:gd name="connsiteY17" fmla="*/ 745622 h 746442"/>
                    <a:gd name="connsiteX18" fmla="*/ 37815 w 1184640"/>
                    <a:gd name="connsiteY18" fmla="*/ 665323 h 746442"/>
                    <a:gd name="connsiteX19" fmla="*/ 0 w 1184640"/>
                    <a:gd name="connsiteY19" fmla="*/ 592319 h 746442"/>
                    <a:gd name="connsiteX20" fmla="*/ 37815 w 1184640"/>
                    <a:gd name="connsiteY20" fmla="*/ 519315 h 746442"/>
                    <a:gd name="connsiteX21" fmla="*/ 20183 w 1184640"/>
                    <a:gd name="connsiteY21" fmla="*/ 439016 h 746442"/>
                    <a:gd name="connsiteX22" fmla="*/ 75601 w 1184640"/>
                    <a:gd name="connsiteY22" fmla="*/ 378289 h 746442"/>
                    <a:gd name="connsiteX23" fmla="*/ 79356 w 1184640"/>
                    <a:gd name="connsiteY23" fmla="*/ 296160 h 746442"/>
                    <a:gd name="connsiteX24" fmla="*/ 148606 w 1184640"/>
                    <a:gd name="connsiteY24" fmla="*/ 251845 h 746442"/>
                    <a:gd name="connsiteX25" fmla="*/ 173487 w 1184640"/>
                    <a:gd name="connsiteY25" fmla="*/ 173486 h 746442"/>
                    <a:gd name="connsiteX26" fmla="*/ 251845 w 1184640"/>
                    <a:gd name="connsiteY26" fmla="*/ 148605 h 746442"/>
                    <a:gd name="connsiteX27" fmla="*/ 296160 w 1184640"/>
                    <a:gd name="connsiteY27" fmla="*/ 79356 h 746442"/>
                    <a:gd name="connsiteX28" fmla="*/ 378290 w 1184640"/>
                    <a:gd name="connsiteY28" fmla="*/ 75601 h 746442"/>
                    <a:gd name="connsiteX29" fmla="*/ 439016 w 1184640"/>
                    <a:gd name="connsiteY29" fmla="*/ 20183 h 746442"/>
                    <a:gd name="connsiteX30" fmla="*/ 519316 w 1184640"/>
                    <a:gd name="connsiteY30" fmla="*/ 37815 h 7464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1184640" h="746442">
                      <a:moveTo>
                        <a:pt x="592320" y="0"/>
                      </a:moveTo>
                      <a:lnTo>
                        <a:pt x="665324" y="37815"/>
                      </a:lnTo>
                      <a:lnTo>
                        <a:pt x="745624" y="20183"/>
                      </a:lnTo>
                      <a:lnTo>
                        <a:pt x="806350" y="75601"/>
                      </a:lnTo>
                      <a:lnTo>
                        <a:pt x="888480" y="79356"/>
                      </a:lnTo>
                      <a:lnTo>
                        <a:pt x="932795" y="148605"/>
                      </a:lnTo>
                      <a:lnTo>
                        <a:pt x="1011153" y="173486"/>
                      </a:lnTo>
                      <a:lnTo>
                        <a:pt x="1036034" y="251845"/>
                      </a:lnTo>
                      <a:lnTo>
                        <a:pt x="1105284" y="296160"/>
                      </a:lnTo>
                      <a:lnTo>
                        <a:pt x="1109039" y="378289"/>
                      </a:lnTo>
                      <a:lnTo>
                        <a:pt x="1164457" y="439016"/>
                      </a:lnTo>
                      <a:lnTo>
                        <a:pt x="1146825" y="519315"/>
                      </a:lnTo>
                      <a:lnTo>
                        <a:pt x="1184640" y="592319"/>
                      </a:lnTo>
                      <a:lnTo>
                        <a:pt x="1146825" y="665323"/>
                      </a:lnTo>
                      <a:lnTo>
                        <a:pt x="1164457" y="745622"/>
                      </a:lnTo>
                      <a:lnTo>
                        <a:pt x="1163709" y="746442"/>
                      </a:lnTo>
                      <a:lnTo>
                        <a:pt x="20932" y="746442"/>
                      </a:lnTo>
                      <a:lnTo>
                        <a:pt x="20183" y="745622"/>
                      </a:lnTo>
                      <a:lnTo>
                        <a:pt x="37815" y="665323"/>
                      </a:lnTo>
                      <a:lnTo>
                        <a:pt x="0" y="592319"/>
                      </a:lnTo>
                      <a:lnTo>
                        <a:pt x="37815" y="519315"/>
                      </a:lnTo>
                      <a:lnTo>
                        <a:pt x="20183" y="439016"/>
                      </a:lnTo>
                      <a:lnTo>
                        <a:pt x="75601" y="378289"/>
                      </a:lnTo>
                      <a:lnTo>
                        <a:pt x="79356" y="296160"/>
                      </a:lnTo>
                      <a:lnTo>
                        <a:pt x="148606" y="251845"/>
                      </a:lnTo>
                      <a:lnTo>
                        <a:pt x="173487" y="173486"/>
                      </a:lnTo>
                      <a:lnTo>
                        <a:pt x="251845" y="148605"/>
                      </a:lnTo>
                      <a:lnTo>
                        <a:pt x="296160" y="79356"/>
                      </a:lnTo>
                      <a:lnTo>
                        <a:pt x="378290" y="75601"/>
                      </a:lnTo>
                      <a:lnTo>
                        <a:pt x="439016" y="20183"/>
                      </a:lnTo>
                      <a:lnTo>
                        <a:pt x="519316" y="37815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77" name="グループ化 76">
                  <a:extLst>
                    <a:ext uri="{FF2B5EF4-FFF2-40B4-BE49-F238E27FC236}">
                      <a16:creationId xmlns:a16="http://schemas.microsoft.com/office/drawing/2014/main" id="{3609582C-49D9-4CCD-9084-ADEF8CFBB503}"/>
                    </a:ext>
                  </a:extLst>
                </p:cNvPr>
                <p:cNvGrpSpPr/>
                <p:nvPr/>
              </p:nvGrpSpPr>
              <p:grpSpPr>
                <a:xfrm>
                  <a:off x="6846172" y="3905303"/>
                  <a:ext cx="1196991" cy="2545573"/>
                  <a:chOff x="194114" y="3858121"/>
                  <a:chExt cx="1212172" cy="2577858"/>
                </a:xfrm>
              </p:grpSpPr>
              <p:sp>
                <p:nvSpPr>
                  <p:cNvPr id="84" name="フリーフォーム: 図形 83">
                    <a:extLst>
                      <a:ext uri="{FF2B5EF4-FFF2-40B4-BE49-F238E27FC236}">
                        <a16:creationId xmlns:a16="http://schemas.microsoft.com/office/drawing/2014/main" id="{89BBC018-5381-40A7-B0B8-460DA6856BFE}"/>
                      </a:ext>
                    </a:extLst>
                  </p:cNvPr>
                  <p:cNvSpPr/>
                  <p:nvPr/>
                </p:nvSpPr>
                <p:spPr>
                  <a:xfrm>
                    <a:off x="194114" y="3858121"/>
                    <a:ext cx="1080853" cy="1767184"/>
                  </a:xfrm>
                  <a:custGeom>
                    <a:avLst/>
                    <a:gdLst>
                      <a:gd name="connsiteX0" fmla="*/ 448541 w 897082"/>
                      <a:gd name="connsiteY0" fmla="*/ 0 h 1466720"/>
                      <a:gd name="connsiteX1" fmla="*/ 897082 w 897082"/>
                      <a:gd name="connsiteY1" fmla="*/ 448541 h 1466720"/>
                      <a:gd name="connsiteX2" fmla="*/ 897082 w 897082"/>
                      <a:gd name="connsiteY2" fmla="*/ 572384 h 1466720"/>
                      <a:gd name="connsiteX3" fmla="*/ 623133 w 897082"/>
                      <a:gd name="connsiteY3" fmla="*/ 985676 h 1466720"/>
                      <a:gd name="connsiteX4" fmla="*/ 564119 w 897082"/>
                      <a:gd name="connsiteY4" fmla="*/ 1003996 h 1466720"/>
                      <a:gd name="connsiteX5" fmla="*/ 575827 w 897082"/>
                      <a:gd name="connsiteY5" fmla="*/ 1118635 h 1466720"/>
                      <a:gd name="connsiteX6" fmla="*/ 603105 w 897082"/>
                      <a:gd name="connsiteY6" fmla="*/ 1118635 h 1466720"/>
                      <a:gd name="connsiteX7" fmla="*/ 786798 w 897082"/>
                      <a:gd name="connsiteY7" fmla="*/ 1292678 h 1466720"/>
                      <a:gd name="connsiteX8" fmla="*/ 786797 w 897082"/>
                      <a:gd name="connsiteY8" fmla="*/ 1466720 h 1466720"/>
                      <a:gd name="connsiteX9" fmla="*/ 188668 w 897082"/>
                      <a:gd name="connsiteY9" fmla="*/ 1466720 h 1466720"/>
                      <a:gd name="connsiteX10" fmla="*/ 188668 w 897082"/>
                      <a:gd name="connsiteY10" fmla="*/ 1292678 h 1466720"/>
                      <a:gd name="connsiteX11" fmla="*/ 300860 w 897082"/>
                      <a:gd name="connsiteY11" fmla="*/ 1132312 h 1466720"/>
                      <a:gd name="connsiteX12" fmla="*/ 352270 w 897082"/>
                      <a:gd name="connsiteY12" fmla="*/ 1122478 h 1466720"/>
                      <a:gd name="connsiteX13" fmla="*/ 363516 w 897082"/>
                      <a:gd name="connsiteY13" fmla="*/ 1012354 h 1466720"/>
                      <a:gd name="connsiteX14" fmla="*/ 358144 w 897082"/>
                      <a:gd name="connsiteY14" fmla="*/ 1011812 h 1466720"/>
                      <a:gd name="connsiteX15" fmla="*/ 0 w 897082"/>
                      <a:gd name="connsiteY15" fmla="*/ 572384 h 1466720"/>
                      <a:gd name="connsiteX16" fmla="*/ 0 w 897082"/>
                      <a:gd name="connsiteY16" fmla="*/ 448541 h 1466720"/>
                      <a:gd name="connsiteX17" fmla="*/ 448541 w 897082"/>
                      <a:gd name="connsiteY17" fmla="*/ 0 h 1466720"/>
                      <a:gd name="connsiteX0" fmla="*/ 448541 w 897082"/>
                      <a:gd name="connsiteY0" fmla="*/ 0 h 1466720"/>
                      <a:gd name="connsiteX1" fmla="*/ 897082 w 897082"/>
                      <a:gd name="connsiteY1" fmla="*/ 448541 h 1466720"/>
                      <a:gd name="connsiteX2" fmla="*/ 897082 w 897082"/>
                      <a:gd name="connsiteY2" fmla="*/ 572384 h 1466720"/>
                      <a:gd name="connsiteX3" fmla="*/ 623133 w 897082"/>
                      <a:gd name="connsiteY3" fmla="*/ 985676 h 1466720"/>
                      <a:gd name="connsiteX4" fmla="*/ 564119 w 897082"/>
                      <a:gd name="connsiteY4" fmla="*/ 1003996 h 1466720"/>
                      <a:gd name="connsiteX5" fmla="*/ 575827 w 897082"/>
                      <a:gd name="connsiteY5" fmla="*/ 1118635 h 1466720"/>
                      <a:gd name="connsiteX6" fmla="*/ 603105 w 897082"/>
                      <a:gd name="connsiteY6" fmla="*/ 1118635 h 1466720"/>
                      <a:gd name="connsiteX7" fmla="*/ 786798 w 897082"/>
                      <a:gd name="connsiteY7" fmla="*/ 1292678 h 1466720"/>
                      <a:gd name="connsiteX8" fmla="*/ 786797 w 897082"/>
                      <a:gd name="connsiteY8" fmla="*/ 1466720 h 1466720"/>
                      <a:gd name="connsiteX9" fmla="*/ 188668 w 897082"/>
                      <a:gd name="connsiteY9" fmla="*/ 1466720 h 1466720"/>
                      <a:gd name="connsiteX10" fmla="*/ 188668 w 897082"/>
                      <a:gd name="connsiteY10" fmla="*/ 1292678 h 1466720"/>
                      <a:gd name="connsiteX11" fmla="*/ 300860 w 897082"/>
                      <a:gd name="connsiteY11" fmla="*/ 1132312 h 1466720"/>
                      <a:gd name="connsiteX12" fmla="*/ 352270 w 897082"/>
                      <a:gd name="connsiteY12" fmla="*/ 1122478 h 1466720"/>
                      <a:gd name="connsiteX13" fmla="*/ 363516 w 897082"/>
                      <a:gd name="connsiteY13" fmla="*/ 1012354 h 1466720"/>
                      <a:gd name="connsiteX14" fmla="*/ 358144 w 897082"/>
                      <a:gd name="connsiteY14" fmla="*/ 1011812 h 1466720"/>
                      <a:gd name="connsiteX15" fmla="*/ 44247 w 897082"/>
                      <a:gd name="connsiteY15" fmla="*/ 778518 h 1466720"/>
                      <a:gd name="connsiteX16" fmla="*/ 0 w 897082"/>
                      <a:gd name="connsiteY16" fmla="*/ 572384 h 1466720"/>
                      <a:gd name="connsiteX17" fmla="*/ 0 w 897082"/>
                      <a:gd name="connsiteY17" fmla="*/ 448541 h 1466720"/>
                      <a:gd name="connsiteX18" fmla="*/ 448541 w 897082"/>
                      <a:gd name="connsiteY18" fmla="*/ 0 h 1466720"/>
                      <a:gd name="connsiteX0" fmla="*/ 448541 w 897082"/>
                      <a:gd name="connsiteY0" fmla="*/ 0 h 1466720"/>
                      <a:gd name="connsiteX1" fmla="*/ 897082 w 897082"/>
                      <a:gd name="connsiteY1" fmla="*/ 448541 h 1466720"/>
                      <a:gd name="connsiteX2" fmla="*/ 897082 w 897082"/>
                      <a:gd name="connsiteY2" fmla="*/ 572384 h 1466720"/>
                      <a:gd name="connsiteX3" fmla="*/ 623133 w 897082"/>
                      <a:gd name="connsiteY3" fmla="*/ 985676 h 1466720"/>
                      <a:gd name="connsiteX4" fmla="*/ 564119 w 897082"/>
                      <a:gd name="connsiteY4" fmla="*/ 1003996 h 1466720"/>
                      <a:gd name="connsiteX5" fmla="*/ 575827 w 897082"/>
                      <a:gd name="connsiteY5" fmla="*/ 1118635 h 1466720"/>
                      <a:gd name="connsiteX6" fmla="*/ 603105 w 897082"/>
                      <a:gd name="connsiteY6" fmla="*/ 1118635 h 1466720"/>
                      <a:gd name="connsiteX7" fmla="*/ 786798 w 897082"/>
                      <a:gd name="connsiteY7" fmla="*/ 1292678 h 1466720"/>
                      <a:gd name="connsiteX8" fmla="*/ 786797 w 897082"/>
                      <a:gd name="connsiteY8" fmla="*/ 1466720 h 1466720"/>
                      <a:gd name="connsiteX9" fmla="*/ 188668 w 897082"/>
                      <a:gd name="connsiteY9" fmla="*/ 1466720 h 1466720"/>
                      <a:gd name="connsiteX10" fmla="*/ 188668 w 897082"/>
                      <a:gd name="connsiteY10" fmla="*/ 1292678 h 1466720"/>
                      <a:gd name="connsiteX11" fmla="*/ 300860 w 897082"/>
                      <a:gd name="connsiteY11" fmla="*/ 1132312 h 1466720"/>
                      <a:gd name="connsiteX12" fmla="*/ 352270 w 897082"/>
                      <a:gd name="connsiteY12" fmla="*/ 1122478 h 1466720"/>
                      <a:gd name="connsiteX13" fmla="*/ 363516 w 897082"/>
                      <a:gd name="connsiteY13" fmla="*/ 1012354 h 1466720"/>
                      <a:gd name="connsiteX14" fmla="*/ 358144 w 897082"/>
                      <a:gd name="connsiteY14" fmla="*/ 1011812 h 1466720"/>
                      <a:gd name="connsiteX15" fmla="*/ 44247 w 897082"/>
                      <a:gd name="connsiteY15" fmla="*/ 778518 h 1466720"/>
                      <a:gd name="connsiteX16" fmla="*/ 0 w 897082"/>
                      <a:gd name="connsiteY16" fmla="*/ 572384 h 1466720"/>
                      <a:gd name="connsiteX17" fmla="*/ 0 w 897082"/>
                      <a:gd name="connsiteY17" fmla="*/ 448541 h 1466720"/>
                      <a:gd name="connsiteX18" fmla="*/ 448541 w 897082"/>
                      <a:gd name="connsiteY18" fmla="*/ 0 h 1466720"/>
                      <a:gd name="connsiteX0" fmla="*/ 448541 w 897082"/>
                      <a:gd name="connsiteY0" fmla="*/ 0 h 1466720"/>
                      <a:gd name="connsiteX1" fmla="*/ 897082 w 897082"/>
                      <a:gd name="connsiteY1" fmla="*/ 448541 h 1466720"/>
                      <a:gd name="connsiteX2" fmla="*/ 897082 w 897082"/>
                      <a:gd name="connsiteY2" fmla="*/ 572384 h 1466720"/>
                      <a:gd name="connsiteX3" fmla="*/ 623133 w 897082"/>
                      <a:gd name="connsiteY3" fmla="*/ 985676 h 1466720"/>
                      <a:gd name="connsiteX4" fmla="*/ 564119 w 897082"/>
                      <a:gd name="connsiteY4" fmla="*/ 1003996 h 1466720"/>
                      <a:gd name="connsiteX5" fmla="*/ 575827 w 897082"/>
                      <a:gd name="connsiteY5" fmla="*/ 1118635 h 1466720"/>
                      <a:gd name="connsiteX6" fmla="*/ 603105 w 897082"/>
                      <a:gd name="connsiteY6" fmla="*/ 1118635 h 1466720"/>
                      <a:gd name="connsiteX7" fmla="*/ 786798 w 897082"/>
                      <a:gd name="connsiteY7" fmla="*/ 1292678 h 1466720"/>
                      <a:gd name="connsiteX8" fmla="*/ 786797 w 897082"/>
                      <a:gd name="connsiteY8" fmla="*/ 1466720 h 1466720"/>
                      <a:gd name="connsiteX9" fmla="*/ 188668 w 897082"/>
                      <a:gd name="connsiteY9" fmla="*/ 1466720 h 1466720"/>
                      <a:gd name="connsiteX10" fmla="*/ 188668 w 897082"/>
                      <a:gd name="connsiteY10" fmla="*/ 1292678 h 1466720"/>
                      <a:gd name="connsiteX11" fmla="*/ 300860 w 897082"/>
                      <a:gd name="connsiteY11" fmla="*/ 1132312 h 1466720"/>
                      <a:gd name="connsiteX12" fmla="*/ 352270 w 897082"/>
                      <a:gd name="connsiteY12" fmla="*/ 1122478 h 1466720"/>
                      <a:gd name="connsiteX13" fmla="*/ 363516 w 897082"/>
                      <a:gd name="connsiteY13" fmla="*/ 1012354 h 1466720"/>
                      <a:gd name="connsiteX14" fmla="*/ 358144 w 897082"/>
                      <a:gd name="connsiteY14" fmla="*/ 1011812 h 1466720"/>
                      <a:gd name="connsiteX15" fmla="*/ 44247 w 897082"/>
                      <a:gd name="connsiteY15" fmla="*/ 778518 h 1466720"/>
                      <a:gd name="connsiteX16" fmla="*/ 0 w 897082"/>
                      <a:gd name="connsiteY16" fmla="*/ 572384 h 1466720"/>
                      <a:gd name="connsiteX17" fmla="*/ 0 w 897082"/>
                      <a:gd name="connsiteY17" fmla="*/ 448541 h 1466720"/>
                      <a:gd name="connsiteX18" fmla="*/ 448541 w 897082"/>
                      <a:gd name="connsiteY18" fmla="*/ 0 h 1466720"/>
                      <a:gd name="connsiteX0" fmla="*/ 448541 w 897082"/>
                      <a:gd name="connsiteY0" fmla="*/ 0 h 1466720"/>
                      <a:gd name="connsiteX1" fmla="*/ 897082 w 897082"/>
                      <a:gd name="connsiteY1" fmla="*/ 448541 h 1466720"/>
                      <a:gd name="connsiteX2" fmla="*/ 897082 w 897082"/>
                      <a:gd name="connsiteY2" fmla="*/ 572384 h 1466720"/>
                      <a:gd name="connsiteX3" fmla="*/ 623133 w 897082"/>
                      <a:gd name="connsiteY3" fmla="*/ 985676 h 1466720"/>
                      <a:gd name="connsiteX4" fmla="*/ 564119 w 897082"/>
                      <a:gd name="connsiteY4" fmla="*/ 1003996 h 1466720"/>
                      <a:gd name="connsiteX5" fmla="*/ 575827 w 897082"/>
                      <a:gd name="connsiteY5" fmla="*/ 1118635 h 1466720"/>
                      <a:gd name="connsiteX6" fmla="*/ 603105 w 897082"/>
                      <a:gd name="connsiteY6" fmla="*/ 1118635 h 1466720"/>
                      <a:gd name="connsiteX7" fmla="*/ 786798 w 897082"/>
                      <a:gd name="connsiteY7" fmla="*/ 1292678 h 1466720"/>
                      <a:gd name="connsiteX8" fmla="*/ 786797 w 897082"/>
                      <a:gd name="connsiteY8" fmla="*/ 1466720 h 1466720"/>
                      <a:gd name="connsiteX9" fmla="*/ 188668 w 897082"/>
                      <a:gd name="connsiteY9" fmla="*/ 1466720 h 1466720"/>
                      <a:gd name="connsiteX10" fmla="*/ 188668 w 897082"/>
                      <a:gd name="connsiteY10" fmla="*/ 1292678 h 1466720"/>
                      <a:gd name="connsiteX11" fmla="*/ 300860 w 897082"/>
                      <a:gd name="connsiteY11" fmla="*/ 1132312 h 1466720"/>
                      <a:gd name="connsiteX12" fmla="*/ 352270 w 897082"/>
                      <a:gd name="connsiteY12" fmla="*/ 1122478 h 1466720"/>
                      <a:gd name="connsiteX13" fmla="*/ 363516 w 897082"/>
                      <a:gd name="connsiteY13" fmla="*/ 1012354 h 1466720"/>
                      <a:gd name="connsiteX14" fmla="*/ 358144 w 897082"/>
                      <a:gd name="connsiteY14" fmla="*/ 1011812 h 1466720"/>
                      <a:gd name="connsiteX15" fmla="*/ 44247 w 897082"/>
                      <a:gd name="connsiteY15" fmla="*/ 778518 h 1466720"/>
                      <a:gd name="connsiteX16" fmla="*/ 0 w 897082"/>
                      <a:gd name="connsiteY16" fmla="*/ 572384 h 1466720"/>
                      <a:gd name="connsiteX17" fmla="*/ 0 w 897082"/>
                      <a:gd name="connsiteY17" fmla="*/ 448541 h 1466720"/>
                      <a:gd name="connsiteX18" fmla="*/ 448541 w 897082"/>
                      <a:gd name="connsiteY18" fmla="*/ 0 h 1466720"/>
                      <a:gd name="connsiteX0" fmla="*/ 448541 w 897082"/>
                      <a:gd name="connsiteY0" fmla="*/ 0 h 1466720"/>
                      <a:gd name="connsiteX1" fmla="*/ 897082 w 897082"/>
                      <a:gd name="connsiteY1" fmla="*/ 448541 h 1466720"/>
                      <a:gd name="connsiteX2" fmla="*/ 897082 w 897082"/>
                      <a:gd name="connsiteY2" fmla="*/ 572384 h 1466720"/>
                      <a:gd name="connsiteX3" fmla="*/ 623133 w 897082"/>
                      <a:gd name="connsiteY3" fmla="*/ 985676 h 1466720"/>
                      <a:gd name="connsiteX4" fmla="*/ 564119 w 897082"/>
                      <a:gd name="connsiteY4" fmla="*/ 1003996 h 1466720"/>
                      <a:gd name="connsiteX5" fmla="*/ 575827 w 897082"/>
                      <a:gd name="connsiteY5" fmla="*/ 1118635 h 1466720"/>
                      <a:gd name="connsiteX6" fmla="*/ 603105 w 897082"/>
                      <a:gd name="connsiteY6" fmla="*/ 1118635 h 1466720"/>
                      <a:gd name="connsiteX7" fmla="*/ 786798 w 897082"/>
                      <a:gd name="connsiteY7" fmla="*/ 1292678 h 1466720"/>
                      <a:gd name="connsiteX8" fmla="*/ 786797 w 897082"/>
                      <a:gd name="connsiteY8" fmla="*/ 1466720 h 1466720"/>
                      <a:gd name="connsiteX9" fmla="*/ 188668 w 897082"/>
                      <a:gd name="connsiteY9" fmla="*/ 1466720 h 1466720"/>
                      <a:gd name="connsiteX10" fmla="*/ 188668 w 897082"/>
                      <a:gd name="connsiteY10" fmla="*/ 1292678 h 1466720"/>
                      <a:gd name="connsiteX11" fmla="*/ 300860 w 897082"/>
                      <a:gd name="connsiteY11" fmla="*/ 1132312 h 1466720"/>
                      <a:gd name="connsiteX12" fmla="*/ 352270 w 897082"/>
                      <a:gd name="connsiteY12" fmla="*/ 1122478 h 1466720"/>
                      <a:gd name="connsiteX13" fmla="*/ 363516 w 897082"/>
                      <a:gd name="connsiteY13" fmla="*/ 1012354 h 1466720"/>
                      <a:gd name="connsiteX14" fmla="*/ 358144 w 897082"/>
                      <a:gd name="connsiteY14" fmla="*/ 1011812 h 1466720"/>
                      <a:gd name="connsiteX15" fmla="*/ 44247 w 897082"/>
                      <a:gd name="connsiteY15" fmla="*/ 778518 h 1466720"/>
                      <a:gd name="connsiteX16" fmla="*/ 0 w 897082"/>
                      <a:gd name="connsiteY16" fmla="*/ 572384 h 1466720"/>
                      <a:gd name="connsiteX17" fmla="*/ 0 w 897082"/>
                      <a:gd name="connsiteY17" fmla="*/ 448541 h 1466720"/>
                      <a:gd name="connsiteX18" fmla="*/ 448541 w 897082"/>
                      <a:gd name="connsiteY18" fmla="*/ 0 h 1466720"/>
                      <a:gd name="connsiteX0" fmla="*/ 448541 w 897082"/>
                      <a:gd name="connsiteY0" fmla="*/ 0 h 1466720"/>
                      <a:gd name="connsiteX1" fmla="*/ 897082 w 897082"/>
                      <a:gd name="connsiteY1" fmla="*/ 448541 h 1466720"/>
                      <a:gd name="connsiteX2" fmla="*/ 897082 w 897082"/>
                      <a:gd name="connsiteY2" fmla="*/ 572384 h 1466720"/>
                      <a:gd name="connsiteX3" fmla="*/ 623133 w 897082"/>
                      <a:gd name="connsiteY3" fmla="*/ 985676 h 1466720"/>
                      <a:gd name="connsiteX4" fmla="*/ 564119 w 897082"/>
                      <a:gd name="connsiteY4" fmla="*/ 1003996 h 1466720"/>
                      <a:gd name="connsiteX5" fmla="*/ 575827 w 897082"/>
                      <a:gd name="connsiteY5" fmla="*/ 1118635 h 1466720"/>
                      <a:gd name="connsiteX6" fmla="*/ 603105 w 897082"/>
                      <a:gd name="connsiteY6" fmla="*/ 1118635 h 1466720"/>
                      <a:gd name="connsiteX7" fmla="*/ 786798 w 897082"/>
                      <a:gd name="connsiteY7" fmla="*/ 1292678 h 1466720"/>
                      <a:gd name="connsiteX8" fmla="*/ 786797 w 897082"/>
                      <a:gd name="connsiteY8" fmla="*/ 1466720 h 1466720"/>
                      <a:gd name="connsiteX9" fmla="*/ 188668 w 897082"/>
                      <a:gd name="connsiteY9" fmla="*/ 1466720 h 1466720"/>
                      <a:gd name="connsiteX10" fmla="*/ 188668 w 897082"/>
                      <a:gd name="connsiteY10" fmla="*/ 1292678 h 1466720"/>
                      <a:gd name="connsiteX11" fmla="*/ 300860 w 897082"/>
                      <a:gd name="connsiteY11" fmla="*/ 1132312 h 1466720"/>
                      <a:gd name="connsiteX12" fmla="*/ 352270 w 897082"/>
                      <a:gd name="connsiteY12" fmla="*/ 1122478 h 1466720"/>
                      <a:gd name="connsiteX13" fmla="*/ 363516 w 897082"/>
                      <a:gd name="connsiteY13" fmla="*/ 1012354 h 1466720"/>
                      <a:gd name="connsiteX14" fmla="*/ 358144 w 897082"/>
                      <a:gd name="connsiteY14" fmla="*/ 1011812 h 1466720"/>
                      <a:gd name="connsiteX15" fmla="*/ 44247 w 897082"/>
                      <a:gd name="connsiteY15" fmla="*/ 778518 h 1466720"/>
                      <a:gd name="connsiteX16" fmla="*/ 0 w 897082"/>
                      <a:gd name="connsiteY16" fmla="*/ 572384 h 1466720"/>
                      <a:gd name="connsiteX17" fmla="*/ 0 w 897082"/>
                      <a:gd name="connsiteY17" fmla="*/ 448541 h 1466720"/>
                      <a:gd name="connsiteX18" fmla="*/ 448541 w 897082"/>
                      <a:gd name="connsiteY18" fmla="*/ 0 h 1466720"/>
                      <a:gd name="connsiteX0" fmla="*/ 448541 w 897082"/>
                      <a:gd name="connsiteY0" fmla="*/ 0 h 1466720"/>
                      <a:gd name="connsiteX1" fmla="*/ 897082 w 897082"/>
                      <a:gd name="connsiteY1" fmla="*/ 448541 h 1466720"/>
                      <a:gd name="connsiteX2" fmla="*/ 897082 w 897082"/>
                      <a:gd name="connsiteY2" fmla="*/ 572384 h 1466720"/>
                      <a:gd name="connsiteX3" fmla="*/ 623133 w 897082"/>
                      <a:gd name="connsiteY3" fmla="*/ 985676 h 1466720"/>
                      <a:gd name="connsiteX4" fmla="*/ 564119 w 897082"/>
                      <a:gd name="connsiteY4" fmla="*/ 1003996 h 1466720"/>
                      <a:gd name="connsiteX5" fmla="*/ 575827 w 897082"/>
                      <a:gd name="connsiteY5" fmla="*/ 1118635 h 1466720"/>
                      <a:gd name="connsiteX6" fmla="*/ 603105 w 897082"/>
                      <a:gd name="connsiteY6" fmla="*/ 1118635 h 1466720"/>
                      <a:gd name="connsiteX7" fmla="*/ 786798 w 897082"/>
                      <a:gd name="connsiteY7" fmla="*/ 1292678 h 1466720"/>
                      <a:gd name="connsiteX8" fmla="*/ 786797 w 897082"/>
                      <a:gd name="connsiteY8" fmla="*/ 1466720 h 1466720"/>
                      <a:gd name="connsiteX9" fmla="*/ 188668 w 897082"/>
                      <a:gd name="connsiteY9" fmla="*/ 1466720 h 1466720"/>
                      <a:gd name="connsiteX10" fmla="*/ 188668 w 897082"/>
                      <a:gd name="connsiteY10" fmla="*/ 1292678 h 1466720"/>
                      <a:gd name="connsiteX11" fmla="*/ 300860 w 897082"/>
                      <a:gd name="connsiteY11" fmla="*/ 1132312 h 1466720"/>
                      <a:gd name="connsiteX12" fmla="*/ 352270 w 897082"/>
                      <a:gd name="connsiteY12" fmla="*/ 1122478 h 1466720"/>
                      <a:gd name="connsiteX13" fmla="*/ 363516 w 897082"/>
                      <a:gd name="connsiteY13" fmla="*/ 1012354 h 1466720"/>
                      <a:gd name="connsiteX14" fmla="*/ 358144 w 897082"/>
                      <a:gd name="connsiteY14" fmla="*/ 1011812 h 1466720"/>
                      <a:gd name="connsiteX15" fmla="*/ 52253 w 897082"/>
                      <a:gd name="connsiteY15" fmla="*/ 778518 h 1466720"/>
                      <a:gd name="connsiteX16" fmla="*/ 0 w 897082"/>
                      <a:gd name="connsiteY16" fmla="*/ 572384 h 1466720"/>
                      <a:gd name="connsiteX17" fmla="*/ 0 w 897082"/>
                      <a:gd name="connsiteY17" fmla="*/ 448541 h 1466720"/>
                      <a:gd name="connsiteX18" fmla="*/ 448541 w 897082"/>
                      <a:gd name="connsiteY18" fmla="*/ 0 h 1466720"/>
                      <a:gd name="connsiteX0" fmla="*/ 448541 w 897082"/>
                      <a:gd name="connsiteY0" fmla="*/ 0 h 1466720"/>
                      <a:gd name="connsiteX1" fmla="*/ 897082 w 897082"/>
                      <a:gd name="connsiteY1" fmla="*/ 448541 h 1466720"/>
                      <a:gd name="connsiteX2" fmla="*/ 897082 w 897082"/>
                      <a:gd name="connsiteY2" fmla="*/ 572384 h 1466720"/>
                      <a:gd name="connsiteX3" fmla="*/ 623133 w 897082"/>
                      <a:gd name="connsiteY3" fmla="*/ 985676 h 1466720"/>
                      <a:gd name="connsiteX4" fmla="*/ 564119 w 897082"/>
                      <a:gd name="connsiteY4" fmla="*/ 1003996 h 1466720"/>
                      <a:gd name="connsiteX5" fmla="*/ 575827 w 897082"/>
                      <a:gd name="connsiteY5" fmla="*/ 1118635 h 1466720"/>
                      <a:gd name="connsiteX6" fmla="*/ 603105 w 897082"/>
                      <a:gd name="connsiteY6" fmla="*/ 1118635 h 1466720"/>
                      <a:gd name="connsiteX7" fmla="*/ 786798 w 897082"/>
                      <a:gd name="connsiteY7" fmla="*/ 1292678 h 1466720"/>
                      <a:gd name="connsiteX8" fmla="*/ 786797 w 897082"/>
                      <a:gd name="connsiteY8" fmla="*/ 1466720 h 1466720"/>
                      <a:gd name="connsiteX9" fmla="*/ 188668 w 897082"/>
                      <a:gd name="connsiteY9" fmla="*/ 1466720 h 1466720"/>
                      <a:gd name="connsiteX10" fmla="*/ 188668 w 897082"/>
                      <a:gd name="connsiteY10" fmla="*/ 1292678 h 1466720"/>
                      <a:gd name="connsiteX11" fmla="*/ 300860 w 897082"/>
                      <a:gd name="connsiteY11" fmla="*/ 1132312 h 1466720"/>
                      <a:gd name="connsiteX12" fmla="*/ 352270 w 897082"/>
                      <a:gd name="connsiteY12" fmla="*/ 1122478 h 1466720"/>
                      <a:gd name="connsiteX13" fmla="*/ 363516 w 897082"/>
                      <a:gd name="connsiteY13" fmla="*/ 1012354 h 1466720"/>
                      <a:gd name="connsiteX14" fmla="*/ 358144 w 897082"/>
                      <a:gd name="connsiteY14" fmla="*/ 1011812 h 1466720"/>
                      <a:gd name="connsiteX15" fmla="*/ 52253 w 897082"/>
                      <a:gd name="connsiteY15" fmla="*/ 778518 h 1466720"/>
                      <a:gd name="connsiteX16" fmla="*/ 0 w 897082"/>
                      <a:gd name="connsiteY16" fmla="*/ 572384 h 1466720"/>
                      <a:gd name="connsiteX17" fmla="*/ 0 w 897082"/>
                      <a:gd name="connsiteY17" fmla="*/ 448541 h 1466720"/>
                      <a:gd name="connsiteX18" fmla="*/ 448541 w 897082"/>
                      <a:gd name="connsiteY18" fmla="*/ 0 h 1466720"/>
                      <a:gd name="connsiteX0" fmla="*/ 448541 w 897082"/>
                      <a:gd name="connsiteY0" fmla="*/ 0 h 1466720"/>
                      <a:gd name="connsiteX1" fmla="*/ 897082 w 897082"/>
                      <a:gd name="connsiteY1" fmla="*/ 448541 h 1466720"/>
                      <a:gd name="connsiteX2" fmla="*/ 897082 w 897082"/>
                      <a:gd name="connsiteY2" fmla="*/ 572384 h 1466720"/>
                      <a:gd name="connsiteX3" fmla="*/ 623133 w 897082"/>
                      <a:gd name="connsiteY3" fmla="*/ 985676 h 1466720"/>
                      <a:gd name="connsiteX4" fmla="*/ 564119 w 897082"/>
                      <a:gd name="connsiteY4" fmla="*/ 1003996 h 1466720"/>
                      <a:gd name="connsiteX5" fmla="*/ 575827 w 897082"/>
                      <a:gd name="connsiteY5" fmla="*/ 1118635 h 1466720"/>
                      <a:gd name="connsiteX6" fmla="*/ 603105 w 897082"/>
                      <a:gd name="connsiteY6" fmla="*/ 1118635 h 1466720"/>
                      <a:gd name="connsiteX7" fmla="*/ 786798 w 897082"/>
                      <a:gd name="connsiteY7" fmla="*/ 1292678 h 1466720"/>
                      <a:gd name="connsiteX8" fmla="*/ 786797 w 897082"/>
                      <a:gd name="connsiteY8" fmla="*/ 1466720 h 1466720"/>
                      <a:gd name="connsiteX9" fmla="*/ 188668 w 897082"/>
                      <a:gd name="connsiteY9" fmla="*/ 1466720 h 1466720"/>
                      <a:gd name="connsiteX10" fmla="*/ 188668 w 897082"/>
                      <a:gd name="connsiteY10" fmla="*/ 1292678 h 1466720"/>
                      <a:gd name="connsiteX11" fmla="*/ 300860 w 897082"/>
                      <a:gd name="connsiteY11" fmla="*/ 1132312 h 1466720"/>
                      <a:gd name="connsiteX12" fmla="*/ 352270 w 897082"/>
                      <a:gd name="connsiteY12" fmla="*/ 1122478 h 1466720"/>
                      <a:gd name="connsiteX13" fmla="*/ 363516 w 897082"/>
                      <a:gd name="connsiteY13" fmla="*/ 1012354 h 1466720"/>
                      <a:gd name="connsiteX14" fmla="*/ 358144 w 897082"/>
                      <a:gd name="connsiteY14" fmla="*/ 1011812 h 1466720"/>
                      <a:gd name="connsiteX15" fmla="*/ 52253 w 897082"/>
                      <a:gd name="connsiteY15" fmla="*/ 778518 h 1466720"/>
                      <a:gd name="connsiteX16" fmla="*/ 0 w 897082"/>
                      <a:gd name="connsiteY16" fmla="*/ 572384 h 1466720"/>
                      <a:gd name="connsiteX17" fmla="*/ 0 w 897082"/>
                      <a:gd name="connsiteY17" fmla="*/ 448541 h 1466720"/>
                      <a:gd name="connsiteX18" fmla="*/ 448541 w 897082"/>
                      <a:gd name="connsiteY18" fmla="*/ 0 h 1466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897082" h="1466720">
                        <a:moveTo>
                          <a:pt x="448541" y="0"/>
                        </a:moveTo>
                        <a:cubicBezTo>
                          <a:pt x="696263" y="0"/>
                          <a:pt x="897082" y="200819"/>
                          <a:pt x="897082" y="448541"/>
                        </a:cubicBezTo>
                        <a:lnTo>
                          <a:pt x="897082" y="572384"/>
                        </a:lnTo>
                        <a:cubicBezTo>
                          <a:pt x="897082" y="758175"/>
                          <a:pt x="784121" y="917584"/>
                          <a:pt x="623133" y="985676"/>
                        </a:cubicBezTo>
                        <a:lnTo>
                          <a:pt x="564119" y="1003996"/>
                        </a:lnTo>
                        <a:lnTo>
                          <a:pt x="575827" y="1118635"/>
                        </a:lnTo>
                        <a:lnTo>
                          <a:pt x="603105" y="1118635"/>
                        </a:lnTo>
                        <a:cubicBezTo>
                          <a:pt x="704556" y="1118635"/>
                          <a:pt x="786798" y="1196557"/>
                          <a:pt x="786798" y="1292678"/>
                        </a:cubicBezTo>
                        <a:cubicBezTo>
                          <a:pt x="786798" y="1350692"/>
                          <a:pt x="786797" y="1408706"/>
                          <a:pt x="786797" y="1466720"/>
                        </a:cubicBezTo>
                        <a:lnTo>
                          <a:pt x="188668" y="1466720"/>
                        </a:lnTo>
                        <a:lnTo>
                          <a:pt x="188668" y="1292678"/>
                        </a:lnTo>
                        <a:cubicBezTo>
                          <a:pt x="188668" y="1220587"/>
                          <a:pt x="234929" y="1158734"/>
                          <a:pt x="300860" y="1132312"/>
                        </a:cubicBezTo>
                        <a:lnTo>
                          <a:pt x="352270" y="1122478"/>
                        </a:lnTo>
                        <a:lnTo>
                          <a:pt x="363516" y="1012354"/>
                        </a:lnTo>
                        <a:lnTo>
                          <a:pt x="358144" y="1011812"/>
                        </a:lnTo>
                        <a:cubicBezTo>
                          <a:pt x="304932" y="972839"/>
                          <a:pt x="61908" y="969175"/>
                          <a:pt x="52253" y="778518"/>
                        </a:cubicBezTo>
                        <a:cubicBezTo>
                          <a:pt x="-9441" y="687266"/>
                          <a:pt x="7375" y="627380"/>
                          <a:pt x="0" y="572384"/>
                        </a:cubicBezTo>
                        <a:lnTo>
                          <a:pt x="0" y="448541"/>
                        </a:lnTo>
                        <a:cubicBezTo>
                          <a:pt x="0" y="200819"/>
                          <a:pt x="200819" y="0"/>
                          <a:pt x="448541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5" name="フリーフォーム: 図形 84">
                    <a:extLst>
                      <a:ext uri="{FF2B5EF4-FFF2-40B4-BE49-F238E27FC236}">
                        <a16:creationId xmlns:a16="http://schemas.microsoft.com/office/drawing/2014/main" id="{8231B6BF-5D23-4D3A-AB12-DD42CAFE7A80}"/>
                      </a:ext>
                    </a:extLst>
                  </p:cNvPr>
                  <p:cNvSpPr/>
                  <p:nvPr/>
                </p:nvSpPr>
                <p:spPr>
                  <a:xfrm>
                    <a:off x="619425" y="5067790"/>
                    <a:ext cx="217125" cy="111279"/>
                  </a:xfrm>
                  <a:custGeom>
                    <a:avLst/>
                    <a:gdLst>
                      <a:gd name="connsiteX0" fmla="*/ 209318 w 211408"/>
                      <a:gd name="connsiteY0" fmla="*/ 0 h 93697"/>
                      <a:gd name="connsiteX1" fmla="*/ 211408 w 211408"/>
                      <a:gd name="connsiteY1" fmla="*/ 20463 h 93697"/>
                      <a:gd name="connsiteX2" fmla="*/ 206348 w 211408"/>
                      <a:gd name="connsiteY2" fmla="*/ 24396 h 93697"/>
                      <a:gd name="connsiteX3" fmla="*/ 7260 w 211408"/>
                      <a:gd name="connsiteY3" fmla="*/ 93228 h 93697"/>
                      <a:gd name="connsiteX4" fmla="*/ 0 w 211408"/>
                      <a:gd name="connsiteY4" fmla="*/ 93697 h 93697"/>
                      <a:gd name="connsiteX5" fmla="*/ 8715 w 211408"/>
                      <a:gd name="connsiteY5" fmla="*/ 8358 h 93697"/>
                      <a:gd name="connsiteX6" fmla="*/ 93740 w 211408"/>
                      <a:gd name="connsiteY6" fmla="*/ 16929 h 93697"/>
                      <a:gd name="connsiteX7" fmla="*/ 184137 w 211408"/>
                      <a:gd name="connsiteY7" fmla="*/ 7816 h 93697"/>
                      <a:gd name="connsiteX0" fmla="*/ 209318 w 211408"/>
                      <a:gd name="connsiteY0" fmla="*/ 0 h 93697"/>
                      <a:gd name="connsiteX1" fmla="*/ 211408 w 211408"/>
                      <a:gd name="connsiteY1" fmla="*/ 20463 h 93697"/>
                      <a:gd name="connsiteX2" fmla="*/ 7260 w 211408"/>
                      <a:gd name="connsiteY2" fmla="*/ 93228 h 93697"/>
                      <a:gd name="connsiteX3" fmla="*/ 0 w 211408"/>
                      <a:gd name="connsiteY3" fmla="*/ 93697 h 93697"/>
                      <a:gd name="connsiteX4" fmla="*/ 8715 w 211408"/>
                      <a:gd name="connsiteY4" fmla="*/ 8358 h 93697"/>
                      <a:gd name="connsiteX5" fmla="*/ 93740 w 211408"/>
                      <a:gd name="connsiteY5" fmla="*/ 16929 h 93697"/>
                      <a:gd name="connsiteX6" fmla="*/ 184137 w 211408"/>
                      <a:gd name="connsiteY6" fmla="*/ 7816 h 93697"/>
                      <a:gd name="connsiteX7" fmla="*/ 209318 w 211408"/>
                      <a:gd name="connsiteY7" fmla="*/ 0 h 93697"/>
                      <a:gd name="connsiteX0" fmla="*/ 209318 w 209318"/>
                      <a:gd name="connsiteY0" fmla="*/ 0 h 93697"/>
                      <a:gd name="connsiteX1" fmla="*/ 7260 w 209318"/>
                      <a:gd name="connsiteY1" fmla="*/ 93228 h 93697"/>
                      <a:gd name="connsiteX2" fmla="*/ 0 w 209318"/>
                      <a:gd name="connsiteY2" fmla="*/ 93697 h 93697"/>
                      <a:gd name="connsiteX3" fmla="*/ 8715 w 209318"/>
                      <a:gd name="connsiteY3" fmla="*/ 8358 h 93697"/>
                      <a:gd name="connsiteX4" fmla="*/ 93740 w 209318"/>
                      <a:gd name="connsiteY4" fmla="*/ 16929 h 93697"/>
                      <a:gd name="connsiteX5" fmla="*/ 184137 w 209318"/>
                      <a:gd name="connsiteY5" fmla="*/ 7816 h 93697"/>
                      <a:gd name="connsiteX6" fmla="*/ 209318 w 209318"/>
                      <a:gd name="connsiteY6" fmla="*/ 0 h 93697"/>
                      <a:gd name="connsiteX0" fmla="*/ 209318 w 209318"/>
                      <a:gd name="connsiteY0" fmla="*/ 0 h 93697"/>
                      <a:gd name="connsiteX1" fmla="*/ 7260 w 209318"/>
                      <a:gd name="connsiteY1" fmla="*/ 93228 h 93697"/>
                      <a:gd name="connsiteX2" fmla="*/ 0 w 209318"/>
                      <a:gd name="connsiteY2" fmla="*/ 93697 h 93697"/>
                      <a:gd name="connsiteX3" fmla="*/ 8715 w 209318"/>
                      <a:gd name="connsiteY3" fmla="*/ 8358 h 93697"/>
                      <a:gd name="connsiteX4" fmla="*/ 93740 w 209318"/>
                      <a:gd name="connsiteY4" fmla="*/ 16929 h 93697"/>
                      <a:gd name="connsiteX5" fmla="*/ 184137 w 209318"/>
                      <a:gd name="connsiteY5" fmla="*/ 7816 h 93697"/>
                      <a:gd name="connsiteX6" fmla="*/ 209318 w 209318"/>
                      <a:gd name="connsiteY6" fmla="*/ 0 h 93697"/>
                      <a:gd name="connsiteX0" fmla="*/ 209318 w 209318"/>
                      <a:gd name="connsiteY0" fmla="*/ 0 h 93697"/>
                      <a:gd name="connsiteX1" fmla="*/ 0 w 209318"/>
                      <a:gd name="connsiteY1" fmla="*/ 93697 h 93697"/>
                      <a:gd name="connsiteX2" fmla="*/ 8715 w 209318"/>
                      <a:gd name="connsiteY2" fmla="*/ 8358 h 93697"/>
                      <a:gd name="connsiteX3" fmla="*/ 93740 w 209318"/>
                      <a:gd name="connsiteY3" fmla="*/ 16929 h 93697"/>
                      <a:gd name="connsiteX4" fmla="*/ 184137 w 209318"/>
                      <a:gd name="connsiteY4" fmla="*/ 7816 h 93697"/>
                      <a:gd name="connsiteX5" fmla="*/ 209318 w 209318"/>
                      <a:gd name="connsiteY5" fmla="*/ 0 h 93697"/>
                      <a:gd name="connsiteX0" fmla="*/ 209318 w 209318"/>
                      <a:gd name="connsiteY0" fmla="*/ 0 h 93697"/>
                      <a:gd name="connsiteX1" fmla="*/ 0 w 209318"/>
                      <a:gd name="connsiteY1" fmla="*/ 93697 h 93697"/>
                      <a:gd name="connsiteX2" fmla="*/ 8715 w 209318"/>
                      <a:gd name="connsiteY2" fmla="*/ 8358 h 93697"/>
                      <a:gd name="connsiteX3" fmla="*/ 93740 w 209318"/>
                      <a:gd name="connsiteY3" fmla="*/ 16929 h 93697"/>
                      <a:gd name="connsiteX4" fmla="*/ 184137 w 209318"/>
                      <a:gd name="connsiteY4" fmla="*/ 7816 h 93697"/>
                      <a:gd name="connsiteX5" fmla="*/ 209318 w 209318"/>
                      <a:gd name="connsiteY5" fmla="*/ 0 h 936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09318" h="93697">
                        <a:moveTo>
                          <a:pt x="209318" y="0"/>
                        </a:moveTo>
                        <a:cubicBezTo>
                          <a:pt x="148204" y="60213"/>
                          <a:pt x="33434" y="92304"/>
                          <a:pt x="0" y="93697"/>
                        </a:cubicBezTo>
                        <a:lnTo>
                          <a:pt x="8715" y="8358"/>
                        </a:lnTo>
                        <a:lnTo>
                          <a:pt x="93740" y="16929"/>
                        </a:lnTo>
                        <a:cubicBezTo>
                          <a:pt x="124705" y="16929"/>
                          <a:pt x="154938" y="13791"/>
                          <a:pt x="184137" y="7816"/>
                        </a:cubicBezTo>
                        <a:lnTo>
                          <a:pt x="209318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6" name="フリーフォーム: 図形 85">
                    <a:extLst>
                      <a:ext uri="{FF2B5EF4-FFF2-40B4-BE49-F238E27FC236}">
                        <a16:creationId xmlns:a16="http://schemas.microsoft.com/office/drawing/2014/main" id="{9C242AA0-D169-49DC-B845-6540DB6FAF5C}"/>
                      </a:ext>
                    </a:extLst>
                  </p:cNvPr>
                  <p:cNvSpPr/>
                  <p:nvPr/>
                </p:nvSpPr>
                <p:spPr>
                  <a:xfrm>
                    <a:off x="287595" y="5205913"/>
                    <a:ext cx="1118691" cy="1230066"/>
                  </a:xfrm>
                  <a:custGeom>
                    <a:avLst/>
                    <a:gdLst>
                      <a:gd name="connsiteX0" fmla="*/ 702404 w 1068476"/>
                      <a:gd name="connsiteY0" fmla="*/ 0 h 1020925"/>
                      <a:gd name="connsiteX1" fmla="*/ 763059 w 1068476"/>
                      <a:gd name="connsiteY1" fmla="*/ 0 h 1020925"/>
                      <a:gd name="connsiteX2" fmla="*/ 1068476 w 1068476"/>
                      <a:gd name="connsiteY2" fmla="*/ 320391 h 1020925"/>
                      <a:gd name="connsiteX3" fmla="*/ 1068476 w 1068476"/>
                      <a:gd name="connsiteY3" fmla="*/ 1020925 h 1020925"/>
                      <a:gd name="connsiteX4" fmla="*/ 139988 w 1068476"/>
                      <a:gd name="connsiteY4" fmla="*/ 1020925 h 1020925"/>
                      <a:gd name="connsiteX5" fmla="*/ 55941 w 1068476"/>
                      <a:gd name="connsiteY5" fmla="*/ 706710 h 1020925"/>
                      <a:gd name="connsiteX6" fmla="*/ 55941 w 1068476"/>
                      <a:gd name="connsiteY6" fmla="*/ 285753 h 1020925"/>
                      <a:gd name="connsiteX7" fmla="*/ 189768 w 1068476"/>
                      <a:gd name="connsiteY7" fmla="*/ 138877 h 1020925"/>
                      <a:gd name="connsiteX8" fmla="*/ 371719 w 1068476"/>
                      <a:gd name="connsiteY8" fmla="*/ 10385 h 1020925"/>
                      <a:gd name="connsiteX9" fmla="*/ 390924 w 1068476"/>
                      <a:gd name="connsiteY9" fmla="*/ 7678 h 1020925"/>
                      <a:gd name="connsiteX10" fmla="*/ 356988 w 1068476"/>
                      <a:gd name="connsiteY10" fmla="*/ 72107 h 1020925"/>
                      <a:gd name="connsiteX11" fmla="*/ 362948 w 1068476"/>
                      <a:gd name="connsiteY11" fmla="*/ 186423 h 1020925"/>
                      <a:gd name="connsiteX12" fmla="*/ 632972 w 1068476"/>
                      <a:gd name="connsiteY12" fmla="*/ 86497 h 1020925"/>
                      <a:gd name="connsiteX13" fmla="*/ 698289 w 1068476"/>
                      <a:gd name="connsiteY13" fmla="*/ 7813 h 1020925"/>
                      <a:gd name="connsiteX0" fmla="*/ 676999 w 1043071"/>
                      <a:gd name="connsiteY0" fmla="*/ 0 h 1020925"/>
                      <a:gd name="connsiteX1" fmla="*/ 737654 w 1043071"/>
                      <a:gd name="connsiteY1" fmla="*/ 0 h 1020925"/>
                      <a:gd name="connsiteX2" fmla="*/ 1043071 w 1043071"/>
                      <a:gd name="connsiteY2" fmla="*/ 320391 h 1020925"/>
                      <a:gd name="connsiteX3" fmla="*/ 1043071 w 1043071"/>
                      <a:gd name="connsiteY3" fmla="*/ 1020925 h 1020925"/>
                      <a:gd name="connsiteX4" fmla="*/ 114583 w 1043071"/>
                      <a:gd name="connsiteY4" fmla="*/ 1020925 h 1020925"/>
                      <a:gd name="connsiteX5" fmla="*/ 30536 w 1043071"/>
                      <a:gd name="connsiteY5" fmla="*/ 706710 h 1020925"/>
                      <a:gd name="connsiteX6" fmla="*/ 61493 w 1043071"/>
                      <a:gd name="connsiteY6" fmla="*/ 340521 h 1020925"/>
                      <a:gd name="connsiteX7" fmla="*/ 164363 w 1043071"/>
                      <a:gd name="connsiteY7" fmla="*/ 138877 h 1020925"/>
                      <a:gd name="connsiteX8" fmla="*/ 346314 w 1043071"/>
                      <a:gd name="connsiteY8" fmla="*/ 10385 h 1020925"/>
                      <a:gd name="connsiteX9" fmla="*/ 365519 w 1043071"/>
                      <a:gd name="connsiteY9" fmla="*/ 7678 h 1020925"/>
                      <a:gd name="connsiteX10" fmla="*/ 331583 w 1043071"/>
                      <a:gd name="connsiteY10" fmla="*/ 72107 h 1020925"/>
                      <a:gd name="connsiteX11" fmla="*/ 337543 w 1043071"/>
                      <a:gd name="connsiteY11" fmla="*/ 186423 h 1020925"/>
                      <a:gd name="connsiteX12" fmla="*/ 607567 w 1043071"/>
                      <a:gd name="connsiteY12" fmla="*/ 86497 h 1020925"/>
                      <a:gd name="connsiteX13" fmla="*/ 672884 w 1043071"/>
                      <a:gd name="connsiteY13" fmla="*/ 7813 h 1020925"/>
                      <a:gd name="connsiteX14" fmla="*/ 676999 w 1043071"/>
                      <a:gd name="connsiteY14" fmla="*/ 0 h 1020925"/>
                      <a:gd name="connsiteX0" fmla="*/ 650472 w 1016544"/>
                      <a:gd name="connsiteY0" fmla="*/ 0 h 1020925"/>
                      <a:gd name="connsiteX1" fmla="*/ 711127 w 1016544"/>
                      <a:gd name="connsiteY1" fmla="*/ 0 h 1020925"/>
                      <a:gd name="connsiteX2" fmla="*/ 1016544 w 1016544"/>
                      <a:gd name="connsiteY2" fmla="*/ 320391 h 1020925"/>
                      <a:gd name="connsiteX3" fmla="*/ 1016544 w 1016544"/>
                      <a:gd name="connsiteY3" fmla="*/ 1020925 h 1020925"/>
                      <a:gd name="connsiteX4" fmla="*/ 88056 w 1016544"/>
                      <a:gd name="connsiteY4" fmla="*/ 1020925 h 1020925"/>
                      <a:gd name="connsiteX5" fmla="*/ 4009 w 1016544"/>
                      <a:gd name="connsiteY5" fmla="*/ 706710 h 1020925"/>
                      <a:gd name="connsiteX6" fmla="*/ 34966 w 1016544"/>
                      <a:gd name="connsiteY6" fmla="*/ 340521 h 1020925"/>
                      <a:gd name="connsiteX7" fmla="*/ 137836 w 1016544"/>
                      <a:gd name="connsiteY7" fmla="*/ 138877 h 1020925"/>
                      <a:gd name="connsiteX8" fmla="*/ 319787 w 1016544"/>
                      <a:gd name="connsiteY8" fmla="*/ 10385 h 1020925"/>
                      <a:gd name="connsiteX9" fmla="*/ 338992 w 1016544"/>
                      <a:gd name="connsiteY9" fmla="*/ 7678 h 1020925"/>
                      <a:gd name="connsiteX10" fmla="*/ 305056 w 1016544"/>
                      <a:gd name="connsiteY10" fmla="*/ 72107 h 1020925"/>
                      <a:gd name="connsiteX11" fmla="*/ 311016 w 1016544"/>
                      <a:gd name="connsiteY11" fmla="*/ 186423 h 1020925"/>
                      <a:gd name="connsiteX12" fmla="*/ 581040 w 1016544"/>
                      <a:gd name="connsiteY12" fmla="*/ 86497 h 1020925"/>
                      <a:gd name="connsiteX13" fmla="*/ 646357 w 1016544"/>
                      <a:gd name="connsiteY13" fmla="*/ 7813 h 1020925"/>
                      <a:gd name="connsiteX14" fmla="*/ 650472 w 1016544"/>
                      <a:gd name="connsiteY14" fmla="*/ 0 h 1020925"/>
                      <a:gd name="connsiteX0" fmla="*/ 620748 w 986820"/>
                      <a:gd name="connsiteY0" fmla="*/ 0 h 1020925"/>
                      <a:gd name="connsiteX1" fmla="*/ 681403 w 986820"/>
                      <a:gd name="connsiteY1" fmla="*/ 0 h 1020925"/>
                      <a:gd name="connsiteX2" fmla="*/ 986820 w 986820"/>
                      <a:gd name="connsiteY2" fmla="*/ 320391 h 1020925"/>
                      <a:gd name="connsiteX3" fmla="*/ 986820 w 986820"/>
                      <a:gd name="connsiteY3" fmla="*/ 1020925 h 1020925"/>
                      <a:gd name="connsiteX4" fmla="*/ 58332 w 986820"/>
                      <a:gd name="connsiteY4" fmla="*/ 1020925 h 1020925"/>
                      <a:gd name="connsiteX5" fmla="*/ 19529 w 986820"/>
                      <a:gd name="connsiteY5" fmla="*/ 704329 h 1020925"/>
                      <a:gd name="connsiteX6" fmla="*/ 5242 w 986820"/>
                      <a:gd name="connsiteY6" fmla="*/ 340521 h 1020925"/>
                      <a:gd name="connsiteX7" fmla="*/ 108112 w 986820"/>
                      <a:gd name="connsiteY7" fmla="*/ 138877 h 1020925"/>
                      <a:gd name="connsiteX8" fmla="*/ 290063 w 986820"/>
                      <a:gd name="connsiteY8" fmla="*/ 10385 h 1020925"/>
                      <a:gd name="connsiteX9" fmla="*/ 309268 w 986820"/>
                      <a:gd name="connsiteY9" fmla="*/ 7678 h 1020925"/>
                      <a:gd name="connsiteX10" fmla="*/ 275332 w 986820"/>
                      <a:gd name="connsiteY10" fmla="*/ 72107 h 1020925"/>
                      <a:gd name="connsiteX11" fmla="*/ 281292 w 986820"/>
                      <a:gd name="connsiteY11" fmla="*/ 186423 h 1020925"/>
                      <a:gd name="connsiteX12" fmla="*/ 551316 w 986820"/>
                      <a:gd name="connsiteY12" fmla="*/ 86497 h 1020925"/>
                      <a:gd name="connsiteX13" fmla="*/ 616633 w 986820"/>
                      <a:gd name="connsiteY13" fmla="*/ 7813 h 1020925"/>
                      <a:gd name="connsiteX14" fmla="*/ 620748 w 986820"/>
                      <a:gd name="connsiteY14" fmla="*/ 0 h 1020925"/>
                      <a:gd name="connsiteX0" fmla="*/ 663135 w 1029207"/>
                      <a:gd name="connsiteY0" fmla="*/ 0 h 1020925"/>
                      <a:gd name="connsiteX1" fmla="*/ 723790 w 1029207"/>
                      <a:gd name="connsiteY1" fmla="*/ 0 h 1020925"/>
                      <a:gd name="connsiteX2" fmla="*/ 1029207 w 1029207"/>
                      <a:gd name="connsiteY2" fmla="*/ 320391 h 1020925"/>
                      <a:gd name="connsiteX3" fmla="*/ 1029207 w 1029207"/>
                      <a:gd name="connsiteY3" fmla="*/ 1020925 h 1020925"/>
                      <a:gd name="connsiteX4" fmla="*/ 100719 w 1029207"/>
                      <a:gd name="connsiteY4" fmla="*/ 1020925 h 1020925"/>
                      <a:gd name="connsiteX5" fmla="*/ 61916 w 1029207"/>
                      <a:gd name="connsiteY5" fmla="*/ 704329 h 1020925"/>
                      <a:gd name="connsiteX6" fmla="*/ 2386 w 1029207"/>
                      <a:gd name="connsiteY6" fmla="*/ 433390 h 1020925"/>
                      <a:gd name="connsiteX7" fmla="*/ 150499 w 1029207"/>
                      <a:gd name="connsiteY7" fmla="*/ 138877 h 1020925"/>
                      <a:gd name="connsiteX8" fmla="*/ 332450 w 1029207"/>
                      <a:gd name="connsiteY8" fmla="*/ 10385 h 1020925"/>
                      <a:gd name="connsiteX9" fmla="*/ 351655 w 1029207"/>
                      <a:gd name="connsiteY9" fmla="*/ 7678 h 1020925"/>
                      <a:gd name="connsiteX10" fmla="*/ 317719 w 1029207"/>
                      <a:gd name="connsiteY10" fmla="*/ 72107 h 1020925"/>
                      <a:gd name="connsiteX11" fmla="*/ 323679 w 1029207"/>
                      <a:gd name="connsiteY11" fmla="*/ 186423 h 1020925"/>
                      <a:gd name="connsiteX12" fmla="*/ 593703 w 1029207"/>
                      <a:gd name="connsiteY12" fmla="*/ 86497 h 1020925"/>
                      <a:gd name="connsiteX13" fmla="*/ 659020 w 1029207"/>
                      <a:gd name="connsiteY13" fmla="*/ 7813 h 1020925"/>
                      <a:gd name="connsiteX14" fmla="*/ 663135 w 1029207"/>
                      <a:gd name="connsiteY14" fmla="*/ 0 h 1020925"/>
                      <a:gd name="connsiteX0" fmla="*/ 676475 w 1042547"/>
                      <a:gd name="connsiteY0" fmla="*/ 0 h 1020925"/>
                      <a:gd name="connsiteX1" fmla="*/ 737130 w 1042547"/>
                      <a:gd name="connsiteY1" fmla="*/ 0 h 1020925"/>
                      <a:gd name="connsiteX2" fmla="*/ 1042547 w 1042547"/>
                      <a:gd name="connsiteY2" fmla="*/ 320391 h 1020925"/>
                      <a:gd name="connsiteX3" fmla="*/ 1042547 w 1042547"/>
                      <a:gd name="connsiteY3" fmla="*/ 1020925 h 1020925"/>
                      <a:gd name="connsiteX4" fmla="*/ 114059 w 1042547"/>
                      <a:gd name="connsiteY4" fmla="*/ 1020925 h 1020925"/>
                      <a:gd name="connsiteX5" fmla="*/ 75256 w 1042547"/>
                      <a:gd name="connsiteY5" fmla="*/ 704329 h 1020925"/>
                      <a:gd name="connsiteX6" fmla="*/ 15726 w 1042547"/>
                      <a:gd name="connsiteY6" fmla="*/ 433390 h 1020925"/>
                      <a:gd name="connsiteX7" fmla="*/ 163839 w 1042547"/>
                      <a:gd name="connsiteY7" fmla="*/ 138877 h 1020925"/>
                      <a:gd name="connsiteX8" fmla="*/ 345790 w 1042547"/>
                      <a:gd name="connsiteY8" fmla="*/ 10385 h 1020925"/>
                      <a:gd name="connsiteX9" fmla="*/ 364995 w 1042547"/>
                      <a:gd name="connsiteY9" fmla="*/ 7678 h 1020925"/>
                      <a:gd name="connsiteX10" fmla="*/ 331059 w 1042547"/>
                      <a:gd name="connsiteY10" fmla="*/ 72107 h 1020925"/>
                      <a:gd name="connsiteX11" fmla="*/ 337019 w 1042547"/>
                      <a:gd name="connsiteY11" fmla="*/ 186423 h 1020925"/>
                      <a:gd name="connsiteX12" fmla="*/ 607043 w 1042547"/>
                      <a:gd name="connsiteY12" fmla="*/ 86497 h 1020925"/>
                      <a:gd name="connsiteX13" fmla="*/ 672360 w 1042547"/>
                      <a:gd name="connsiteY13" fmla="*/ 7813 h 1020925"/>
                      <a:gd name="connsiteX14" fmla="*/ 676475 w 1042547"/>
                      <a:gd name="connsiteY14" fmla="*/ 0 h 1020925"/>
                      <a:gd name="connsiteX0" fmla="*/ 676475 w 1042547"/>
                      <a:gd name="connsiteY0" fmla="*/ 0 h 1020925"/>
                      <a:gd name="connsiteX1" fmla="*/ 737130 w 1042547"/>
                      <a:gd name="connsiteY1" fmla="*/ 0 h 1020925"/>
                      <a:gd name="connsiteX2" fmla="*/ 1042547 w 1042547"/>
                      <a:gd name="connsiteY2" fmla="*/ 320391 h 1020925"/>
                      <a:gd name="connsiteX3" fmla="*/ 1042547 w 1042547"/>
                      <a:gd name="connsiteY3" fmla="*/ 1020925 h 1020925"/>
                      <a:gd name="connsiteX4" fmla="*/ 114059 w 1042547"/>
                      <a:gd name="connsiteY4" fmla="*/ 1020925 h 1020925"/>
                      <a:gd name="connsiteX5" fmla="*/ 75256 w 1042547"/>
                      <a:gd name="connsiteY5" fmla="*/ 704329 h 1020925"/>
                      <a:gd name="connsiteX6" fmla="*/ 15726 w 1042547"/>
                      <a:gd name="connsiteY6" fmla="*/ 433390 h 1020925"/>
                      <a:gd name="connsiteX7" fmla="*/ 163839 w 1042547"/>
                      <a:gd name="connsiteY7" fmla="*/ 138877 h 1020925"/>
                      <a:gd name="connsiteX8" fmla="*/ 345790 w 1042547"/>
                      <a:gd name="connsiteY8" fmla="*/ 10385 h 1020925"/>
                      <a:gd name="connsiteX9" fmla="*/ 364995 w 1042547"/>
                      <a:gd name="connsiteY9" fmla="*/ 7678 h 1020925"/>
                      <a:gd name="connsiteX10" fmla="*/ 331059 w 1042547"/>
                      <a:gd name="connsiteY10" fmla="*/ 72107 h 1020925"/>
                      <a:gd name="connsiteX11" fmla="*/ 337019 w 1042547"/>
                      <a:gd name="connsiteY11" fmla="*/ 186423 h 1020925"/>
                      <a:gd name="connsiteX12" fmla="*/ 607043 w 1042547"/>
                      <a:gd name="connsiteY12" fmla="*/ 86497 h 1020925"/>
                      <a:gd name="connsiteX13" fmla="*/ 672360 w 1042547"/>
                      <a:gd name="connsiteY13" fmla="*/ 7813 h 1020925"/>
                      <a:gd name="connsiteX14" fmla="*/ 676475 w 1042547"/>
                      <a:gd name="connsiteY14" fmla="*/ 0 h 1020925"/>
                      <a:gd name="connsiteX0" fmla="*/ 660749 w 1026821"/>
                      <a:gd name="connsiteY0" fmla="*/ 0 h 1020925"/>
                      <a:gd name="connsiteX1" fmla="*/ 721404 w 1026821"/>
                      <a:gd name="connsiteY1" fmla="*/ 0 h 1020925"/>
                      <a:gd name="connsiteX2" fmla="*/ 1026821 w 1026821"/>
                      <a:gd name="connsiteY2" fmla="*/ 320391 h 1020925"/>
                      <a:gd name="connsiteX3" fmla="*/ 1026821 w 1026821"/>
                      <a:gd name="connsiteY3" fmla="*/ 1020925 h 1020925"/>
                      <a:gd name="connsiteX4" fmla="*/ 98333 w 1026821"/>
                      <a:gd name="connsiteY4" fmla="*/ 1020925 h 1020925"/>
                      <a:gd name="connsiteX5" fmla="*/ 0 w 1026821"/>
                      <a:gd name="connsiteY5" fmla="*/ 433390 h 1020925"/>
                      <a:gd name="connsiteX6" fmla="*/ 148113 w 1026821"/>
                      <a:gd name="connsiteY6" fmla="*/ 138877 h 1020925"/>
                      <a:gd name="connsiteX7" fmla="*/ 330064 w 1026821"/>
                      <a:gd name="connsiteY7" fmla="*/ 10385 h 1020925"/>
                      <a:gd name="connsiteX8" fmla="*/ 349269 w 1026821"/>
                      <a:gd name="connsiteY8" fmla="*/ 7678 h 1020925"/>
                      <a:gd name="connsiteX9" fmla="*/ 315333 w 1026821"/>
                      <a:gd name="connsiteY9" fmla="*/ 72107 h 1020925"/>
                      <a:gd name="connsiteX10" fmla="*/ 321293 w 1026821"/>
                      <a:gd name="connsiteY10" fmla="*/ 186423 h 1020925"/>
                      <a:gd name="connsiteX11" fmla="*/ 591317 w 1026821"/>
                      <a:gd name="connsiteY11" fmla="*/ 86497 h 1020925"/>
                      <a:gd name="connsiteX12" fmla="*/ 656634 w 1026821"/>
                      <a:gd name="connsiteY12" fmla="*/ 7813 h 1020925"/>
                      <a:gd name="connsiteX13" fmla="*/ 660749 w 1026821"/>
                      <a:gd name="connsiteY13" fmla="*/ 0 h 1020925"/>
                      <a:gd name="connsiteX0" fmla="*/ 679490 w 1045562"/>
                      <a:gd name="connsiteY0" fmla="*/ 0 h 1020925"/>
                      <a:gd name="connsiteX1" fmla="*/ 740145 w 1045562"/>
                      <a:gd name="connsiteY1" fmla="*/ 0 h 1020925"/>
                      <a:gd name="connsiteX2" fmla="*/ 1045562 w 1045562"/>
                      <a:gd name="connsiteY2" fmla="*/ 320391 h 1020925"/>
                      <a:gd name="connsiteX3" fmla="*/ 1045562 w 1045562"/>
                      <a:gd name="connsiteY3" fmla="*/ 1020925 h 1020925"/>
                      <a:gd name="connsiteX4" fmla="*/ 117074 w 1045562"/>
                      <a:gd name="connsiteY4" fmla="*/ 1020925 h 1020925"/>
                      <a:gd name="connsiteX5" fmla="*/ 18741 w 1045562"/>
                      <a:gd name="connsiteY5" fmla="*/ 433390 h 1020925"/>
                      <a:gd name="connsiteX6" fmla="*/ 166854 w 1045562"/>
                      <a:gd name="connsiteY6" fmla="*/ 138877 h 1020925"/>
                      <a:gd name="connsiteX7" fmla="*/ 348805 w 1045562"/>
                      <a:gd name="connsiteY7" fmla="*/ 10385 h 1020925"/>
                      <a:gd name="connsiteX8" fmla="*/ 368010 w 1045562"/>
                      <a:gd name="connsiteY8" fmla="*/ 7678 h 1020925"/>
                      <a:gd name="connsiteX9" fmla="*/ 334074 w 1045562"/>
                      <a:gd name="connsiteY9" fmla="*/ 72107 h 1020925"/>
                      <a:gd name="connsiteX10" fmla="*/ 340034 w 1045562"/>
                      <a:gd name="connsiteY10" fmla="*/ 186423 h 1020925"/>
                      <a:gd name="connsiteX11" fmla="*/ 610058 w 1045562"/>
                      <a:gd name="connsiteY11" fmla="*/ 86497 h 1020925"/>
                      <a:gd name="connsiteX12" fmla="*/ 675375 w 1045562"/>
                      <a:gd name="connsiteY12" fmla="*/ 7813 h 1020925"/>
                      <a:gd name="connsiteX13" fmla="*/ 679490 w 1045562"/>
                      <a:gd name="connsiteY13" fmla="*/ 0 h 1020925"/>
                      <a:gd name="connsiteX0" fmla="*/ 609226 w 975298"/>
                      <a:gd name="connsiteY0" fmla="*/ 0 h 1020925"/>
                      <a:gd name="connsiteX1" fmla="*/ 669881 w 975298"/>
                      <a:gd name="connsiteY1" fmla="*/ 0 h 1020925"/>
                      <a:gd name="connsiteX2" fmla="*/ 975298 w 975298"/>
                      <a:gd name="connsiteY2" fmla="*/ 320391 h 1020925"/>
                      <a:gd name="connsiteX3" fmla="*/ 975298 w 975298"/>
                      <a:gd name="connsiteY3" fmla="*/ 1020925 h 1020925"/>
                      <a:gd name="connsiteX4" fmla="*/ 46810 w 975298"/>
                      <a:gd name="connsiteY4" fmla="*/ 1020925 h 1020925"/>
                      <a:gd name="connsiteX5" fmla="*/ 34202 w 975298"/>
                      <a:gd name="connsiteY5" fmla="*/ 397671 h 1020925"/>
                      <a:gd name="connsiteX6" fmla="*/ 96590 w 975298"/>
                      <a:gd name="connsiteY6" fmla="*/ 138877 h 1020925"/>
                      <a:gd name="connsiteX7" fmla="*/ 278541 w 975298"/>
                      <a:gd name="connsiteY7" fmla="*/ 10385 h 1020925"/>
                      <a:gd name="connsiteX8" fmla="*/ 297746 w 975298"/>
                      <a:gd name="connsiteY8" fmla="*/ 7678 h 1020925"/>
                      <a:gd name="connsiteX9" fmla="*/ 263810 w 975298"/>
                      <a:gd name="connsiteY9" fmla="*/ 72107 h 1020925"/>
                      <a:gd name="connsiteX10" fmla="*/ 269770 w 975298"/>
                      <a:gd name="connsiteY10" fmla="*/ 186423 h 1020925"/>
                      <a:gd name="connsiteX11" fmla="*/ 539794 w 975298"/>
                      <a:gd name="connsiteY11" fmla="*/ 86497 h 1020925"/>
                      <a:gd name="connsiteX12" fmla="*/ 605111 w 975298"/>
                      <a:gd name="connsiteY12" fmla="*/ 7813 h 1020925"/>
                      <a:gd name="connsiteX13" fmla="*/ 609226 w 975298"/>
                      <a:gd name="connsiteY13" fmla="*/ 0 h 1020925"/>
                      <a:gd name="connsiteX0" fmla="*/ 587650 w 953722"/>
                      <a:gd name="connsiteY0" fmla="*/ 0 h 1020925"/>
                      <a:gd name="connsiteX1" fmla="*/ 648305 w 953722"/>
                      <a:gd name="connsiteY1" fmla="*/ 0 h 1020925"/>
                      <a:gd name="connsiteX2" fmla="*/ 953722 w 953722"/>
                      <a:gd name="connsiteY2" fmla="*/ 320391 h 1020925"/>
                      <a:gd name="connsiteX3" fmla="*/ 953722 w 953722"/>
                      <a:gd name="connsiteY3" fmla="*/ 1020925 h 1020925"/>
                      <a:gd name="connsiteX4" fmla="*/ 25234 w 953722"/>
                      <a:gd name="connsiteY4" fmla="*/ 1020925 h 1020925"/>
                      <a:gd name="connsiteX5" fmla="*/ 12626 w 953722"/>
                      <a:gd name="connsiteY5" fmla="*/ 397671 h 1020925"/>
                      <a:gd name="connsiteX6" fmla="*/ 75014 w 953722"/>
                      <a:gd name="connsiteY6" fmla="*/ 138877 h 1020925"/>
                      <a:gd name="connsiteX7" fmla="*/ 256965 w 953722"/>
                      <a:gd name="connsiteY7" fmla="*/ 10385 h 1020925"/>
                      <a:gd name="connsiteX8" fmla="*/ 276170 w 953722"/>
                      <a:gd name="connsiteY8" fmla="*/ 7678 h 1020925"/>
                      <a:gd name="connsiteX9" fmla="*/ 242234 w 953722"/>
                      <a:gd name="connsiteY9" fmla="*/ 72107 h 1020925"/>
                      <a:gd name="connsiteX10" fmla="*/ 248194 w 953722"/>
                      <a:gd name="connsiteY10" fmla="*/ 186423 h 1020925"/>
                      <a:gd name="connsiteX11" fmla="*/ 518218 w 953722"/>
                      <a:gd name="connsiteY11" fmla="*/ 86497 h 1020925"/>
                      <a:gd name="connsiteX12" fmla="*/ 583535 w 953722"/>
                      <a:gd name="connsiteY12" fmla="*/ 7813 h 1020925"/>
                      <a:gd name="connsiteX13" fmla="*/ 587650 w 953722"/>
                      <a:gd name="connsiteY13" fmla="*/ 0 h 1020925"/>
                      <a:gd name="connsiteX0" fmla="*/ 585192 w 951264"/>
                      <a:gd name="connsiteY0" fmla="*/ 0 h 1020925"/>
                      <a:gd name="connsiteX1" fmla="*/ 645847 w 951264"/>
                      <a:gd name="connsiteY1" fmla="*/ 0 h 1020925"/>
                      <a:gd name="connsiteX2" fmla="*/ 951264 w 951264"/>
                      <a:gd name="connsiteY2" fmla="*/ 320391 h 1020925"/>
                      <a:gd name="connsiteX3" fmla="*/ 951264 w 951264"/>
                      <a:gd name="connsiteY3" fmla="*/ 1020925 h 1020925"/>
                      <a:gd name="connsiteX4" fmla="*/ 22776 w 951264"/>
                      <a:gd name="connsiteY4" fmla="*/ 1020925 h 1020925"/>
                      <a:gd name="connsiteX5" fmla="*/ 10168 w 951264"/>
                      <a:gd name="connsiteY5" fmla="*/ 397671 h 1020925"/>
                      <a:gd name="connsiteX6" fmla="*/ 89224 w 951264"/>
                      <a:gd name="connsiteY6" fmla="*/ 143639 h 1020925"/>
                      <a:gd name="connsiteX7" fmla="*/ 254507 w 951264"/>
                      <a:gd name="connsiteY7" fmla="*/ 10385 h 1020925"/>
                      <a:gd name="connsiteX8" fmla="*/ 273712 w 951264"/>
                      <a:gd name="connsiteY8" fmla="*/ 7678 h 1020925"/>
                      <a:gd name="connsiteX9" fmla="*/ 239776 w 951264"/>
                      <a:gd name="connsiteY9" fmla="*/ 72107 h 1020925"/>
                      <a:gd name="connsiteX10" fmla="*/ 245736 w 951264"/>
                      <a:gd name="connsiteY10" fmla="*/ 186423 h 1020925"/>
                      <a:gd name="connsiteX11" fmla="*/ 515760 w 951264"/>
                      <a:gd name="connsiteY11" fmla="*/ 86497 h 1020925"/>
                      <a:gd name="connsiteX12" fmla="*/ 581077 w 951264"/>
                      <a:gd name="connsiteY12" fmla="*/ 7813 h 1020925"/>
                      <a:gd name="connsiteX13" fmla="*/ 585192 w 951264"/>
                      <a:gd name="connsiteY13" fmla="*/ 0 h 1020925"/>
                      <a:gd name="connsiteX0" fmla="*/ 585192 w 951264"/>
                      <a:gd name="connsiteY0" fmla="*/ 0 h 1020925"/>
                      <a:gd name="connsiteX1" fmla="*/ 645847 w 951264"/>
                      <a:gd name="connsiteY1" fmla="*/ 0 h 1020925"/>
                      <a:gd name="connsiteX2" fmla="*/ 951264 w 951264"/>
                      <a:gd name="connsiteY2" fmla="*/ 320391 h 1020925"/>
                      <a:gd name="connsiteX3" fmla="*/ 951264 w 951264"/>
                      <a:gd name="connsiteY3" fmla="*/ 1020925 h 1020925"/>
                      <a:gd name="connsiteX4" fmla="*/ 22776 w 951264"/>
                      <a:gd name="connsiteY4" fmla="*/ 1020925 h 1020925"/>
                      <a:gd name="connsiteX5" fmla="*/ 10168 w 951264"/>
                      <a:gd name="connsiteY5" fmla="*/ 397671 h 1020925"/>
                      <a:gd name="connsiteX6" fmla="*/ 89224 w 951264"/>
                      <a:gd name="connsiteY6" fmla="*/ 143639 h 1020925"/>
                      <a:gd name="connsiteX7" fmla="*/ 254507 w 951264"/>
                      <a:gd name="connsiteY7" fmla="*/ 10385 h 1020925"/>
                      <a:gd name="connsiteX8" fmla="*/ 273712 w 951264"/>
                      <a:gd name="connsiteY8" fmla="*/ 7678 h 1020925"/>
                      <a:gd name="connsiteX9" fmla="*/ 239776 w 951264"/>
                      <a:gd name="connsiteY9" fmla="*/ 72107 h 1020925"/>
                      <a:gd name="connsiteX10" fmla="*/ 245736 w 951264"/>
                      <a:gd name="connsiteY10" fmla="*/ 186423 h 1020925"/>
                      <a:gd name="connsiteX11" fmla="*/ 515760 w 951264"/>
                      <a:gd name="connsiteY11" fmla="*/ 86497 h 1020925"/>
                      <a:gd name="connsiteX12" fmla="*/ 581077 w 951264"/>
                      <a:gd name="connsiteY12" fmla="*/ 7813 h 1020925"/>
                      <a:gd name="connsiteX13" fmla="*/ 585192 w 951264"/>
                      <a:gd name="connsiteY13" fmla="*/ 0 h 1020925"/>
                      <a:gd name="connsiteX0" fmla="*/ 585192 w 951264"/>
                      <a:gd name="connsiteY0" fmla="*/ 0 h 1020925"/>
                      <a:gd name="connsiteX1" fmla="*/ 645847 w 951264"/>
                      <a:gd name="connsiteY1" fmla="*/ 0 h 1020925"/>
                      <a:gd name="connsiteX2" fmla="*/ 951264 w 951264"/>
                      <a:gd name="connsiteY2" fmla="*/ 320391 h 1020925"/>
                      <a:gd name="connsiteX3" fmla="*/ 951264 w 951264"/>
                      <a:gd name="connsiteY3" fmla="*/ 1020925 h 1020925"/>
                      <a:gd name="connsiteX4" fmla="*/ 22776 w 951264"/>
                      <a:gd name="connsiteY4" fmla="*/ 1020925 h 1020925"/>
                      <a:gd name="connsiteX5" fmla="*/ 10168 w 951264"/>
                      <a:gd name="connsiteY5" fmla="*/ 397671 h 1020925"/>
                      <a:gd name="connsiteX6" fmla="*/ 89224 w 951264"/>
                      <a:gd name="connsiteY6" fmla="*/ 143639 h 1020925"/>
                      <a:gd name="connsiteX7" fmla="*/ 254507 w 951264"/>
                      <a:gd name="connsiteY7" fmla="*/ 10385 h 1020925"/>
                      <a:gd name="connsiteX8" fmla="*/ 273712 w 951264"/>
                      <a:gd name="connsiteY8" fmla="*/ 7678 h 1020925"/>
                      <a:gd name="connsiteX9" fmla="*/ 239776 w 951264"/>
                      <a:gd name="connsiteY9" fmla="*/ 72107 h 1020925"/>
                      <a:gd name="connsiteX10" fmla="*/ 277358 w 951264"/>
                      <a:gd name="connsiteY10" fmla="*/ 144261 h 1020925"/>
                      <a:gd name="connsiteX11" fmla="*/ 515760 w 951264"/>
                      <a:gd name="connsiteY11" fmla="*/ 86497 h 1020925"/>
                      <a:gd name="connsiteX12" fmla="*/ 581077 w 951264"/>
                      <a:gd name="connsiteY12" fmla="*/ 7813 h 1020925"/>
                      <a:gd name="connsiteX13" fmla="*/ 585192 w 951264"/>
                      <a:gd name="connsiteY13" fmla="*/ 0 h 1020925"/>
                      <a:gd name="connsiteX0" fmla="*/ 585192 w 951264"/>
                      <a:gd name="connsiteY0" fmla="*/ 0 h 1020925"/>
                      <a:gd name="connsiteX1" fmla="*/ 645847 w 951264"/>
                      <a:gd name="connsiteY1" fmla="*/ 0 h 1020925"/>
                      <a:gd name="connsiteX2" fmla="*/ 951264 w 951264"/>
                      <a:gd name="connsiteY2" fmla="*/ 320391 h 1020925"/>
                      <a:gd name="connsiteX3" fmla="*/ 951264 w 951264"/>
                      <a:gd name="connsiteY3" fmla="*/ 1020925 h 1020925"/>
                      <a:gd name="connsiteX4" fmla="*/ 22776 w 951264"/>
                      <a:gd name="connsiteY4" fmla="*/ 1020925 h 1020925"/>
                      <a:gd name="connsiteX5" fmla="*/ 10168 w 951264"/>
                      <a:gd name="connsiteY5" fmla="*/ 397671 h 1020925"/>
                      <a:gd name="connsiteX6" fmla="*/ 89224 w 951264"/>
                      <a:gd name="connsiteY6" fmla="*/ 143639 h 1020925"/>
                      <a:gd name="connsiteX7" fmla="*/ 254507 w 951264"/>
                      <a:gd name="connsiteY7" fmla="*/ 10385 h 1020925"/>
                      <a:gd name="connsiteX8" fmla="*/ 273712 w 951264"/>
                      <a:gd name="connsiteY8" fmla="*/ 7678 h 1020925"/>
                      <a:gd name="connsiteX9" fmla="*/ 277358 w 951264"/>
                      <a:gd name="connsiteY9" fmla="*/ 144261 h 1020925"/>
                      <a:gd name="connsiteX10" fmla="*/ 515760 w 951264"/>
                      <a:gd name="connsiteY10" fmla="*/ 86497 h 1020925"/>
                      <a:gd name="connsiteX11" fmla="*/ 581077 w 951264"/>
                      <a:gd name="connsiteY11" fmla="*/ 7813 h 1020925"/>
                      <a:gd name="connsiteX12" fmla="*/ 585192 w 951264"/>
                      <a:gd name="connsiteY12" fmla="*/ 0 h 1020925"/>
                      <a:gd name="connsiteX0" fmla="*/ 585192 w 951264"/>
                      <a:gd name="connsiteY0" fmla="*/ 0 h 1020925"/>
                      <a:gd name="connsiteX1" fmla="*/ 645847 w 951264"/>
                      <a:gd name="connsiteY1" fmla="*/ 0 h 1020925"/>
                      <a:gd name="connsiteX2" fmla="*/ 951264 w 951264"/>
                      <a:gd name="connsiteY2" fmla="*/ 320391 h 1020925"/>
                      <a:gd name="connsiteX3" fmla="*/ 951264 w 951264"/>
                      <a:gd name="connsiteY3" fmla="*/ 1020925 h 1020925"/>
                      <a:gd name="connsiteX4" fmla="*/ 22776 w 951264"/>
                      <a:gd name="connsiteY4" fmla="*/ 1020925 h 1020925"/>
                      <a:gd name="connsiteX5" fmla="*/ 10168 w 951264"/>
                      <a:gd name="connsiteY5" fmla="*/ 397671 h 1020925"/>
                      <a:gd name="connsiteX6" fmla="*/ 89224 w 951264"/>
                      <a:gd name="connsiteY6" fmla="*/ 143639 h 1020925"/>
                      <a:gd name="connsiteX7" fmla="*/ 254507 w 951264"/>
                      <a:gd name="connsiteY7" fmla="*/ 10385 h 1020925"/>
                      <a:gd name="connsiteX8" fmla="*/ 273712 w 951264"/>
                      <a:gd name="connsiteY8" fmla="*/ 7678 h 1020925"/>
                      <a:gd name="connsiteX9" fmla="*/ 277358 w 951264"/>
                      <a:gd name="connsiteY9" fmla="*/ 144261 h 1020925"/>
                      <a:gd name="connsiteX10" fmla="*/ 581077 w 951264"/>
                      <a:gd name="connsiteY10" fmla="*/ 7813 h 1020925"/>
                      <a:gd name="connsiteX11" fmla="*/ 585192 w 951264"/>
                      <a:gd name="connsiteY11" fmla="*/ 0 h 1020925"/>
                      <a:gd name="connsiteX0" fmla="*/ 585192 w 951264"/>
                      <a:gd name="connsiteY0" fmla="*/ 0 h 1020925"/>
                      <a:gd name="connsiteX1" fmla="*/ 645847 w 951264"/>
                      <a:gd name="connsiteY1" fmla="*/ 0 h 1020925"/>
                      <a:gd name="connsiteX2" fmla="*/ 951264 w 951264"/>
                      <a:gd name="connsiteY2" fmla="*/ 320391 h 1020925"/>
                      <a:gd name="connsiteX3" fmla="*/ 951264 w 951264"/>
                      <a:gd name="connsiteY3" fmla="*/ 1020925 h 1020925"/>
                      <a:gd name="connsiteX4" fmla="*/ 22776 w 951264"/>
                      <a:gd name="connsiteY4" fmla="*/ 1020925 h 1020925"/>
                      <a:gd name="connsiteX5" fmla="*/ 10168 w 951264"/>
                      <a:gd name="connsiteY5" fmla="*/ 397671 h 1020925"/>
                      <a:gd name="connsiteX6" fmla="*/ 89224 w 951264"/>
                      <a:gd name="connsiteY6" fmla="*/ 143639 h 1020925"/>
                      <a:gd name="connsiteX7" fmla="*/ 254507 w 951264"/>
                      <a:gd name="connsiteY7" fmla="*/ 10385 h 1020925"/>
                      <a:gd name="connsiteX8" fmla="*/ 273712 w 951264"/>
                      <a:gd name="connsiteY8" fmla="*/ 7678 h 1020925"/>
                      <a:gd name="connsiteX9" fmla="*/ 277358 w 951264"/>
                      <a:gd name="connsiteY9" fmla="*/ 144261 h 1020925"/>
                      <a:gd name="connsiteX10" fmla="*/ 581077 w 951264"/>
                      <a:gd name="connsiteY10" fmla="*/ 7813 h 1020925"/>
                      <a:gd name="connsiteX11" fmla="*/ 585192 w 951264"/>
                      <a:gd name="connsiteY11" fmla="*/ 0 h 1020925"/>
                      <a:gd name="connsiteX0" fmla="*/ 585192 w 951264"/>
                      <a:gd name="connsiteY0" fmla="*/ 0 h 1020925"/>
                      <a:gd name="connsiteX1" fmla="*/ 645847 w 951264"/>
                      <a:gd name="connsiteY1" fmla="*/ 0 h 1020925"/>
                      <a:gd name="connsiteX2" fmla="*/ 951264 w 951264"/>
                      <a:gd name="connsiteY2" fmla="*/ 320391 h 1020925"/>
                      <a:gd name="connsiteX3" fmla="*/ 951264 w 951264"/>
                      <a:gd name="connsiteY3" fmla="*/ 1020925 h 1020925"/>
                      <a:gd name="connsiteX4" fmla="*/ 22776 w 951264"/>
                      <a:gd name="connsiteY4" fmla="*/ 1020925 h 1020925"/>
                      <a:gd name="connsiteX5" fmla="*/ 10168 w 951264"/>
                      <a:gd name="connsiteY5" fmla="*/ 397671 h 1020925"/>
                      <a:gd name="connsiteX6" fmla="*/ 89224 w 951264"/>
                      <a:gd name="connsiteY6" fmla="*/ 143639 h 1020925"/>
                      <a:gd name="connsiteX7" fmla="*/ 254507 w 951264"/>
                      <a:gd name="connsiteY7" fmla="*/ 10385 h 1020925"/>
                      <a:gd name="connsiteX8" fmla="*/ 273712 w 951264"/>
                      <a:gd name="connsiteY8" fmla="*/ 7678 h 1020925"/>
                      <a:gd name="connsiteX9" fmla="*/ 295804 w 951264"/>
                      <a:gd name="connsiteY9" fmla="*/ 144261 h 1020925"/>
                      <a:gd name="connsiteX10" fmla="*/ 581077 w 951264"/>
                      <a:gd name="connsiteY10" fmla="*/ 7813 h 1020925"/>
                      <a:gd name="connsiteX11" fmla="*/ 585192 w 951264"/>
                      <a:gd name="connsiteY11" fmla="*/ 0 h 1020925"/>
                      <a:gd name="connsiteX0" fmla="*/ 585192 w 951264"/>
                      <a:gd name="connsiteY0" fmla="*/ 0 h 1020925"/>
                      <a:gd name="connsiteX1" fmla="*/ 645847 w 951264"/>
                      <a:gd name="connsiteY1" fmla="*/ 0 h 1020925"/>
                      <a:gd name="connsiteX2" fmla="*/ 951264 w 951264"/>
                      <a:gd name="connsiteY2" fmla="*/ 320391 h 1020925"/>
                      <a:gd name="connsiteX3" fmla="*/ 951264 w 951264"/>
                      <a:gd name="connsiteY3" fmla="*/ 1020925 h 1020925"/>
                      <a:gd name="connsiteX4" fmla="*/ 22776 w 951264"/>
                      <a:gd name="connsiteY4" fmla="*/ 1020925 h 1020925"/>
                      <a:gd name="connsiteX5" fmla="*/ 10168 w 951264"/>
                      <a:gd name="connsiteY5" fmla="*/ 397671 h 1020925"/>
                      <a:gd name="connsiteX6" fmla="*/ 89224 w 951264"/>
                      <a:gd name="connsiteY6" fmla="*/ 143639 h 1020925"/>
                      <a:gd name="connsiteX7" fmla="*/ 254507 w 951264"/>
                      <a:gd name="connsiteY7" fmla="*/ 10385 h 1020925"/>
                      <a:gd name="connsiteX8" fmla="*/ 273712 w 951264"/>
                      <a:gd name="connsiteY8" fmla="*/ 7678 h 1020925"/>
                      <a:gd name="connsiteX9" fmla="*/ 295804 w 951264"/>
                      <a:gd name="connsiteY9" fmla="*/ 144261 h 1020925"/>
                      <a:gd name="connsiteX10" fmla="*/ 581077 w 951264"/>
                      <a:gd name="connsiteY10" fmla="*/ 7813 h 1020925"/>
                      <a:gd name="connsiteX11" fmla="*/ 585192 w 951264"/>
                      <a:gd name="connsiteY11" fmla="*/ 0 h 1020925"/>
                      <a:gd name="connsiteX0" fmla="*/ 575024 w 941096"/>
                      <a:gd name="connsiteY0" fmla="*/ 0 h 1020925"/>
                      <a:gd name="connsiteX1" fmla="*/ 635679 w 941096"/>
                      <a:gd name="connsiteY1" fmla="*/ 0 h 1020925"/>
                      <a:gd name="connsiteX2" fmla="*/ 941096 w 941096"/>
                      <a:gd name="connsiteY2" fmla="*/ 320391 h 1020925"/>
                      <a:gd name="connsiteX3" fmla="*/ 941096 w 941096"/>
                      <a:gd name="connsiteY3" fmla="*/ 1020925 h 1020925"/>
                      <a:gd name="connsiteX4" fmla="*/ 12608 w 941096"/>
                      <a:gd name="connsiteY4" fmla="*/ 1020925 h 1020925"/>
                      <a:gd name="connsiteX5" fmla="*/ 0 w 941096"/>
                      <a:gd name="connsiteY5" fmla="*/ 397671 h 1020925"/>
                      <a:gd name="connsiteX6" fmla="*/ 79056 w 941096"/>
                      <a:gd name="connsiteY6" fmla="*/ 143639 h 1020925"/>
                      <a:gd name="connsiteX7" fmla="*/ 244339 w 941096"/>
                      <a:gd name="connsiteY7" fmla="*/ 10385 h 1020925"/>
                      <a:gd name="connsiteX8" fmla="*/ 263544 w 941096"/>
                      <a:gd name="connsiteY8" fmla="*/ 7678 h 1020925"/>
                      <a:gd name="connsiteX9" fmla="*/ 285636 w 941096"/>
                      <a:gd name="connsiteY9" fmla="*/ 144261 h 1020925"/>
                      <a:gd name="connsiteX10" fmla="*/ 570909 w 941096"/>
                      <a:gd name="connsiteY10" fmla="*/ 7813 h 1020925"/>
                      <a:gd name="connsiteX11" fmla="*/ 575024 w 941096"/>
                      <a:gd name="connsiteY11" fmla="*/ 0 h 1020925"/>
                      <a:gd name="connsiteX0" fmla="*/ 562416 w 928488"/>
                      <a:gd name="connsiteY0" fmla="*/ 0 h 1020925"/>
                      <a:gd name="connsiteX1" fmla="*/ 623071 w 928488"/>
                      <a:gd name="connsiteY1" fmla="*/ 0 h 1020925"/>
                      <a:gd name="connsiteX2" fmla="*/ 928488 w 928488"/>
                      <a:gd name="connsiteY2" fmla="*/ 320391 h 1020925"/>
                      <a:gd name="connsiteX3" fmla="*/ 928488 w 928488"/>
                      <a:gd name="connsiteY3" fmla="*/ 1020925 h 1020925"/>
                      <a:gd name="connsiteX4" fmla="*/ 0 w 928488"/>
                      <a:gd name="connsiteY4" fmla="*/ 1020925 h 1020925"/>
                      <a:gd name="connsiteX5" fmla="*/ 735 w 928488"/>
                      <a:gd name="connsiteY5" fmla="*/ 400340 h 1020925"/>
                      <a:gd name="connsiteX6" fmla="*/ 66448 w 928488"/>
                      <a:gd name="connsiteY6" fmla="*/ 143639 h 1020925"/>
                      <a:gd name="connsiteX7" fmla="*/ 231731 w 928488"/>
                      <a:gd name="connsiteY7" fmla="*/ 10385 h 1020925"/>
                      <a:gd name="connsiteX8" fmla="*/ 250936 w 928488"/>
                      <a:gd name="connsiteY8" fmla="*/ 7678 h 1020925"/>
                      <a:gd name="connsiteX9" fmla="*/ 273028 w 928488"/>
                      <a:gd name="connsiteY9" fmla="*/ 144261 h 1020925"/>
                      <a:gd name="connsiteX10" fmla="*/ 558301 w 928488"/>
                      <a:gd name="connsiteY10" fmla="*/ 7813 h 1020925"/>
                      <a:gd name="connsiteX11" fmla="*/ 562416 w 928488"/>
                      <a:gd name="connsiteY11" fmla="*/ 0 h 1020925"/>
                      <a:gd name="connsiteX0" fmla="*/ 562416 w 928488"/>
                      <a:gd name="connsiteY0" fmla="*/ 0 h 1020925"/>
                      <a:gd name="connsiteX1" fmla="*/ 623071 w 928488"/>
                      <a:gd name="connsiteY1" fmla="*/ 0 h 1020925"/>
                      <a:gd name="connsiteX2" fmla="*/ 928488 w 928488"/>
                      <a:gd name="connsiteY2" fmla="*/ 320391 h 1020925"/>
                      <a:gd name="connsiteX3" fmla="*/ 928488 w 928488"/>
                      <a:gd name="connsiteY3" fmla="*/ 1020925 h 1020925"/>
                      <a:gd name="connsiteX4" fmla="*/ 0 w 928488"/>
                      <a:gd name="connsiteY4" fmla="*/ 1020925 h 1020925"/>
                      <a:gd name="connsiteX5" fmla="*/ 735 w 928488"/>
                      <a:gd name="connsiteY5" fmla="*/ 400340 h 1020925"/>
                      <a:gd name="connsiteX6" fmla="*/ 66448 w 928488"/>
                      <a:gd name="connsiteY6" fmla="*/ 143639 h 1020925"/>
                      <a:gd name="connsiteX7" fmla="*/ 231731 w 928488"/>
                      <a:gd name="connsiteY7" fmla="*/ 10385 h 1020925"/>
                      <a:gd name="connsiteX8" fmla="*/ 250936 w 928488"/>
                      <a:gd name="connsiteY8" fmla="*/ 7678 h 1020925"/>
                      <a:gd name="connsiteX9" fmla="*/ 273028 w 928488"/>
                      <a:gd name="connsiteY9" fmla="*/ 144261 h 1020925"/>
                      <a:gd name="connsiteX10" fmla="*/ 558301 w 928488"/>
                      <a:gd name="connsiteY10" fmla="*/ 7813 h 1020925"/>
                      <a:gd name="connsiteX11" fmla="*/ 562416 w 928488"/>
                      <a:gd name="connsiteY11" fmla="*/ 0 h 10209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928488" h="1020925">
                        <a:moveTo>
                          <a:pt x="562416" y="0"/>
                        </a:moveTo>
                        <a:lnTo>
                          <a:pt x="623071" y="0"/>
                        </a:lnTo>
                        <a:cubicBezTo>
                          <a:pt x="791748" y="0"/>
                          <a:pt x="928488" y="143444"/>
                          <a:pt x="928488" y="320391"/>
                        </a:cubicBezTo>
                        <a:lnTo>
                          <a:pt x="928488" y="1020925"/>
                        </a:lnTo>
                        <a:lnTo>
                          <a:pt x="0" y="1020925"/>
                        </a:lnTo>
                        <a:cubicBezTo>
                          <a:pt x="245" y="814063"/>
                          <a:pt x="334" y="503857"/>
                          <a:pt x="735" y="400340"/>
                        </a:cubicBezTo>
                        <a:cubicBezTo>
                          <a:pt x="1136" y="296823"/>
                          <a:pt x="27949" y="208631"/>
                          <a:pt x="66448" y="143639"/>
                        </a:cubicBezTo>
                        <a:cubicBezTo>
                          <a:pt x="104947" y="78647"/>
                          <a:pt x="162894" y="30585"/>
                          <a:pt x="231731" y="10385"/>
                        </a:cubicBezTo>
                        <a:lnTo>
                          <a:pt x="250936" y="7678"/>
                        </a:lnTo>
                        <a:cubicBezTo>
                          <a:pt x="231070" y="55841"/>
                          <a:pt x="155922" y="144239"/>
                          <a:pt x="273028" y="144261"/>
                        </a:cubicBezTo>
                        <a:cubicBezTo>
                          <a:pt x="390134" y="144283"/>
                          <a:pt x="506995" y="31857"/>
                          <a:pt x="558301" y="7813"/>
                        </a:cubicBezTo>
                        <a:lnTo>
                          <a:pt x="562416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7" name="円/楕円 27">
                    <a:extLst>
                      <a:ext uri="{FF2B5EF4-FFF2-40B4-BE49-F238E27FC236}">
                        <a16:creationId xmlns:a16="http://schemas.microsoft.com/office/drawing/2014/main" id="{40E67841-A261-4C6D-82AA-3EA25BE6EF9C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67116" y="4846273"/>
                    <a:ext cx="110875" cy="4629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  <a:gd name="connsiteX0" fmla="*/ 29 w 3210447"/>
                      <a:gd name="connsiteY0" fmla="*/ 25850 h 372135"/>
                      <a:gd name="connsiteX1" fmla="*/ 1639885 w 3210447"/>
                      <a:gd name="connsiteY1" fmla="*/ 114252 h 372135"/>
                      <a:gd name="connsiteX2" fmla="*/ 3210447 w 3210447"/>
                      <a:gd name="connsiteY2" fmla="*/ 25850 h 372135"/>
                      <a:gd name="connsiteX3" fmla="*/ 1605238 w 3210447"/>
                      <a:gd name="connsiteY3" fmla="*/ 372135 h 372135"/>
                      <a:gd name="connsiteX4" fmla="*/ 29 w 3210447"/>
                      <a:gd name="connsiteY4" fmla="*/ 25850 h 372135"/>
                      <a:gd name="connsiteX0" fmla="*/ 771 w 3211189"/>
                      <a:gd name="connsiteY0" fmla="*/ 25850 h 528393"/>
                      <a:gd name="connsiteX1" fmla="*/ 1640627 w 3211189"/>
                      <a:gd name="connsiteY1" fmla="*/ 114252 h 528393"/>
                      <a:gd name="connsiteX2" fmla="*/ 3211189 w 3211189"/>
                      <a:gd name="connsiteY2" fmla="*/ 25850 h 528393"/>
                      <a:gd name="connsiteX3" fmla="*/ 1813891 w 3211189"/>
                      <a:gd name="connsiteY3" fmla="*/ 528393 h 528393"/>
                      <a:gd name="connsiteX4" fmla="*/ 771 w 3211189"/>
                      <a:gd name="connsiteY4" fmla="*/ 25850 h 528393"/>
                      <a:gd name="connsiteX0" fmla="*/ 6810 w 3217228"/>
                      <a:gd name="connsiteY0" fmla="*/ 25850 h 528393"/>
                      <a:gd name="connsiteX1" fmla="*/ 1369462 w 3217228"/>
                      <a:gd name="connsiteY1" fmla="*/ 114252 h 528393"/>
                      <a:gd name="connsiteX2" fmla="*/ 3217228 w 3217228"/>
                      <a:gd name="connsiteY2" fmla="*/ 25850 h 528393"/>
                      <a:gd name="connsiteX3" fmla="*/ 1819930 w 3217228"/>
                      <a:gd name="connsiteY3" fmla="*/ 528393 h 528393"/>
                      <a:gd name="connsiteX4" fmla="*/ 6810 w 3217228"/>
                      <a:gd name="connsiteY4" fmla="*/ 25850 h 528393"/>
                      <a:gd name="connsiteX0" fmla="*/ 5791 w 2939005"/>
                      <a:gd name="connsiteY0" fmla="*/ 71235 h 529237"/>
                      <a:gd name="connsiteX1" fmla="*/ 1091239 w 2939005"/>
                      <a:gd name="connsiteY1" fmla="*/ 114993 h 529237"/>
                      <a:gd name="connsiteX2" fmla="*/ 2939005 w 2939005"/>
                      <a:gd name="connsiteY2" fmla="*/ 26591 h 529237"/>
                      <a:gd name="connsiteX3" fmla="*/ 1541707 w 2939005"/>
                      <a:gd name="connsiteY3" fmla="*/ 529134 h 529237"/>
                      <a:gd name="connsiteX4" fmla="*/ 5791 w 2939005"/>
                      <a:gd name="connsiteY4" fmla="*/ 71235 h 529237"/>
                      <a:gd name="connsiteX0" fmla="*/ 1833 w 2935047"/>
                      <a:gd name="connsiteY0" fmla="*/ 78781 h 536830"/>
                      <a:gd name="connsiteX1" fmla="*/ 1087281 w 2935047"/>
                      <a:gd name="connsiteY1" fmla="*/ 122539 h 536830"/>
                      <a:gd name="connsiteX2" fmla="*/ 2935047 w 2935047"/>
                      <a:gd name="connsiteY2" fmla="*/ 34137 h 536830"/>
                      <a:gd name="connsiteX3" fmla="*/ 1537749 w 2935047"/>
                      <a:gd name="connsiteY3" fmla="*/ 536680 h 536830"/>
                      <a:gd name="connsiteX4" fmla="*/ 1833 w 2935047"/>
                      <a:gd name="connsiteY4" fmla="*/ 78781 h 536830"/>
                      <a:gd name="connsiteX0" fmla="*/ 3885 w 2937099"/>
                      <a:gd name="connsiteY0" fmla="*/ 77403 h 535405"/>
                      <a:gd name="connsiteX1" fmla="*/ 1158641 w 2937099"/>
                      <a:gd name="connsiteY1" fmla="*/ 76512 h 535405"/>
                      <a:gd name="connsiteX2" fmla="*/ 2937099 w 2937099"/>
                      <a:gd name="connsiteY2" fmla="*/ 32759 h 535405"/>
                      <a:gd name="connsiteX3" fmla="*/ 1539801 w 2937099"/>
                      <a:gd name="connsiteY3" fmla="*/ 535302 h 535405"/>
                      <a:gd name="connsiteX4" fmla="*/ 3885 w 2937099"/>
                      <a:gd name="connsiteY4" fmla="*/ 77403 h 535405"/>
                      <a:gd name="connsiteX0" fmla="*/ 3492 w 3040661"/>
                      <a:gd name="connsiteY0" fmla="*/ 100284 h 536108"/>
                      <a:gd name="connsiteX1" fmla="*/ 1262203 w 3040661"/>
                      <a:gd name="connsiteY1" fmla="*/ 77074 h 536108"/>
                      <a:gd name="connsiteX2" fmla="*/ 3040661 w 3040661"/>
                      <a:gd name="connsiteY2" fmla="*/ 33321 h 536108"/>
                      <a:gd name="connsiteX3" fmla="*/ 1643363 w 3040661"/>
                      <a:gd name="connsiteY3" fmla="*/ 535864 h 536108"/>
                      <a:gd name="connsiteX4" fmla="*/ 3492 w 3040661"/>
                      <a:gd name="connsiteY4" fmla="*/ 100284 h 536108"/>
                      <a:gd name="connsiteX0" fmla="*/ 3754 w 2971629"/>
                      <a:gd name="connsiteY0" fmla="*/ 77403 h 535405"/>
                      <a:gd name="connsiteX1" fmla="*/ 1193171 w 2971629"/>
                      <a:gd name="connsiteY1" fmla="*/ 76512 h 535405"/>
                      <a:gd name="connsiteX2" fmla="*/ 2971629 w 2971629"/>
                      <a:gd name="connsiteY2" fmla="*/ 32759 h 535405"/>
                      <a:gd name="connsiteX3" fmla="*/ 1574331 w 2971629"/>
                      <a:gd name="connsiteY3" fmla="*/ 535302 h 535405"/>
                      <a:gd name="connsiteX4" fmla="*/ 3754 w 2971629"/>
                      <a:gd name="connsiteY4" fmla="*/ 77403 h 535405"/>
                      <a:gd name="connsiteX0" fmla="*/ 3492 w 3040675"/>
                      <a:gd name="connsiteY0" fmla="*/ 77402 h 535405"/>
                      <a:gd name="connsiteX1" fmla="*/ 1262217 w 3040675"/>
                      <a:gd name="connsiteY1" fmla="*/ 76512 h 535405"/>
                      <a:gd name="connsiteX2" fmla="*/ 3040675 w 3040675"/>
                      <a:gd name="connsiteY2" fmla="*/ 32759 h 535405"/>
                      <a:gd name="connsiteX3" fmla="*/ 1643377 w 3040675"/>
                      <a:gd name="connsiteY3" fmla="*/ 535302 h 535405"/>
                      <a:gd name="connsiteX4" fmla="*/ 3492 w 3040675"/>
                      <a:gd name="connsiteY4" fmla="*/ 77402 h 535405"/>
                      <a:gd name="connsiteX0" fmla="*/ 0 w 3078174"/>
                      <a:gd name="connsiteY0" fmla="*/ 86139 h 544142"/>
                      <a:gd name="connsiteX1" fmla="*/ 3037183 w 3078174"/>
                      <a:gd name="connsiteY1" fmla="*/ 41496 h 544142"/>
                      <a:gd name="connsiteX2" fmla="*/ 1639885 w 3078174"/>
                      <a:gd name="connsiteY2" fmla="*/ 544039 h 544142"/>
                      <a:gd name="connsiteX3" fmla="*/ 0 w 3078174"/>
                      <a:gd name="connsiteY3" fmla="*/ 86139 h 544142"/>
                      <a:gd name="connsiteX0" fmla="*/ 16268 w 3103071"/>
                      <a:gd name="connsiteY0" fmla="*/ 89232 h 614195"/>
                      <a:gd name="connsiteX1" fmla="*/ 3053451 w 3103071"/>
                      <a:gd name="connsiteY1" fmla="*/ 44589 h 614195"/>
                      <a:gd name="connsiteX2" fmla="*/ 1898710 w 3103071"/>
                      <a:gd name="connsiteY2" fmla="*/ 614101 h 614195"/>
                      <a:gd name="connsiteX3" fmla="*/ 16268 w 3103071"/>
                      <a:gd name="connsiteY3" fmla="*/ 89232 h 614195"/>
                      <a:gd name="connsiteX0" fmla="*/ 8177 w 2765042"/>
                      <a:gd name="connsiteY0" fmla="*/ 89232 h 614195"/>
                      <a:gd name="connsiteX1" fmla="*/ 2698862 w 2765042"/>
                      <a:gd name="connsiteY1" fmla="*/ 44593 h 614195"/>
                      <a:gd name="connsiteX2" fmla="*/ 1890619 w 2765042"/>
                      <a:gd name="connsiteY2" fmla="*/ 614101 h 614195"/>
                      <a:gd name="connsiteX3" fmla="*/ 8177 w 2765042"/>
                      <a:gd name="connsiteY3" fmla="*/ 89232 h 614195"/>
                      <a:gd name="connsiteX0" fmla="*/ 18101 w 2757533"/>
                      <a:gd name="connsiteY0" fmla="*/ 83279 h 474342"/>
                      <a:gd name="connsiteX1" fmla="*/ 2708786 w 2757533"/>
                      <a:gd name="connsiteY1" fmla="*/ 38640 h 474342"/>
                      <a:gd name="connsiteX2" fmla="*/ 1588692 w 2757533"/>
                      <a:gd name="connsiteY2" fmla="*/ 474220 h 474342"/>
                      <a:gd name="connsiteX3" fmla="*/ 18101 w 2757533"/>
                      <a:gd name="connsiteY3" fmla="*/ 83279 h 474342"/>
                      <a:gd name="connsiteX0" fmla="*/ 15031 w 2654422"/>
                      <a:gd name="connsiteY0" fmla="*/ 157888 h 549926"/>
                      <a:gd name="connsiteX1" fmla="*/ 2601761 w 2654422"/>
                      <a:gd name="connsiteY1" fmla="*/ 23960 h 549926"/>
                      <a:gd name="connsiteX2" fmla="*/ 1585622 w 2654422"/>
                      <a:gd name="connsiteY2" fmla="*/ 548829 h 549926"/>
                      <a:gd name="connsiteX3" fmla="*/ 15031 w 2654422"/>
                      <a:gd name="connsiteY3" fmla="*/ 157888 h 549926"/>
                      <a:gd name="connsiteX0" fmla="*/ 10491 w 2657521"/>
                      <a:gd name="connsiteY0" fmla="*/ 158750 h 595325"/>
                      <a:gd name="connsiteX1" fmla="*/ 2597221 w 2657521"/>
                      <a:gd name="connsiteY1" fmla="*/ 24822 h 595325"/>
                      <a:gd name="connsiteX2" fmla="*/ 1719684 w 2657521"/>
                      <a:gd name="connsiteY2" fmla="*/ 594340 h 595325"/>
                      <a:gd name="connsiteX3" fmla="*/ 10491 w 2657521"/>
                      <a:gd name="connsiteY3" fmla="*/ 158750 h 595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657521" h="595325">
                        <a:moveTo>
                          <a:pt x="10491" y="158750"/>
                        </a:moveTo>
                        <a:cubicBezTo>
                          <a:pt x="156747" y="63830"/>
                          <a:pt x="2323907" y="-51495"/>
                          <a:pt x="2597221" y="24822"/>
                        </a:cubicBezTo>
                        <a:cubicBezTo>
                          <a:pt x="2870535" y="101139"/>
                          <a:pt x="2150806" y="572019"/>
                          <a:pt x="1719684" y="594340"/>
                        </a:cubicBezTo>
                        <a:cubicBezTo>
                          <a:pt x="1288562" y="616661"/>
                          <a:pt x="-135765" y="253670"/>
                          <a:pt x="10491" y="15875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8" name="フリーフォーム: 図形 87">
                    <a:extLst>
                      <a:ext uri="{FF2B5EF4-FFF2-40B4-BE49-F238E27FC236}">
                        <a16:creationId xmlns:a16="http://schemas.microsoft.com/office/drawing/2014/main" id="{65FAC859-6D82-4ED2-8238-0A2AF8DE1BBD}"/>
                      </a:ext>
                    </a:extLst>
                  </p:cNvPr>
                  <p:cNvSpPr/>
                  <p:nvPr/>
                </p:nvSpPr>
                <p:spPr>
                  <a:xfrm flipH="1">
                    <a:off x="1126799" y="5839363"/>
                    <a:ext cx="239247" cy="596616"/>
                  </a:xfrm>
                  <a:custGeom>
                    <a:avLst/>
                    <a:gdLst>
                      <a:gd name="connsiteX0" fmla="*/ 0 w 205505"/>
                      <a:gd name="connsiteY0" fmla="*/ 0 h 485500"/>
                      <a:gd name="connsiteX1" fmla="*/ 205505 w 205505"/>
                      <a:gd name="connsiteY1" fmla="*/ 0 h 485500"/>
                      <a:gd name="connsiteX2" fmla="*/ 205505 w 205505"/>
                      <a:gd name="connsiteY2" fmla="*/ 485500 h 485500"/>
                      <a:gd name="connsiteX3" fmla="*/ 0 w 205505"/>
                      <a:gd name="connsiteY3" fmla="*/ 485500 h 485500"/>
                      <a:gd name="connsiteX4" fmla="*/ 0 w 205505"/>
                      <a:gd name="connsiteY4" fmla="*/ 0 h 485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5505" h="485500">
                        <a:moveTo>
                          <a:pt x="0" y="0"/>
                        </a:moveTo>
                        <a:lnTo>
                          <a:pt x="205505" y="0"/>
                        </a:lnTo>
                        <a:lnTo>
                          <a:pt x="205505" y="485500"/>
                        </a:lnTo>
                        <a:lnTo>
                          <a:pt x="0" y="48550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9" name="円/楕円 449">
                    <a:extLst>
                      <a:ext uri="{FF2B5EF4-FFF2-40B4-BE49-F238E27FC236}">
                        <a16:creationId xmlns:a16="http://schemas.microsoft.com/office/drawing/2014/main" id="{0AFB1BA7-1998-49B1-9D09-FFD19F8470D0}"/>
                      </a:ext>
                    </a:extLst>
                  </p:cNvPr>
                  <p:cNvSpPr/>
                  <p:nvPr/>
                </p:nvSpPr>
                <p:spPr>
                  <a:xfrm>
                    <a:off x="307517" y="4629584"/>
                    <a:ext cx="238107" cy="142906"/>
                  </a:xfrm>
                  <a:prstGeom prst="ellipse">
                    <a:avLst/>
                  </a:pr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78" name="フリーフォーム: 図形 77">
                  <a:extLst>
                    <a:ext uri="{FF2B5EF4-FFF2-40B4-BE49-F238E27FC236}">
                      <a16:creationId xmlns:a16="http://schemas.microsoft.com/office/drawing/2014/main" id="{B37CD5C2-771E-48A6-B7A9-B7BF1D57DCA4}"/>
                    </a:ext>
                  </a:extLst>
                </p:cNvPr>
                <p:cNvSpPr/>
                <p:nvPr/>
              </p:nvSpPr>
              <p:spPr>
                <a:xfrm>
                  <a:off x="6988989" y="5552031"/>
                  <a:ext cx="517330" cy="646419"/>
                </a:xfrm>
                <a:custGeom>
                  <a:avLst/>
                  <a:gdLst>
                    <a:gd name="connsiteX0" fmla="*/ 326085 w 652170"/>
                    <a:gd name="connsiteY0" fmla="*/ 129632 h 646419"/>
                    <a:gd name="connsiteX1" fmla="*/ 244198 w 652170"/>
                    <a:gd name="connsiteY1" fmla="*/ 367756 h 646419"/>
                    <a:gd name="connsiteX2" fmla="*/ 407973 w 652170"/>
                    <a:gd name="connsiteY2" fmla="*/ 367756 h 646419"/>
                    <a:gd name="connsiteX3" fmla="*/ 208813 w 652170"/>
                    <a:gd name="connsiteY3" fmla="*/ 0 h 646419"/>
                    <a:gd name="connsiteX4" fmla="*/ 443357 w 652170"/>
                    <a:gd name="connsiteY4" fmla="*/ 0 h 646419"/>
                    <a:gd name="connsiteX5" fmla="*/ 652170 w 652170"/>
                    <a:gd name="connsiteY5" fmla="*/ 646419 h 646419"/>
                    <a:gd name="connsiteX6" fmla="*/ 503801 w 652170"/>
                    <a:gd name="connsiteY6" fmla="*/ 646419 h 646419"/>
                    <a:gd name="connsiteX7" fmla="*/ 458743 w 652170"/>
                    <a:gd name="connsiteY7" fmla="*/ 515393 h 646419"/>
                    <a:gd name="connsiteX8" fmla="*/ 193428 w 652170"/>
                    <a:gd name="connsiteY8" fmla="*/ 515393 h 646419"/>
                    <a:gd name="connsiteX9" fmla="*/ 148370 w 652170"/>
                    <a:gd name="connsiteY9" fmla="*/ 646419 h 646419"/>
                    <a:gd name="connsiteX10" fmla="*/ 0 w 652170"/>
                    <a:gd name="connsiteY10" fmla="*/ 646419 h 646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52170" h="646419">
                      <a:moveTo>
                        <a:pt x="326085" y="129632"/>
                      </a:moveTo>
                      <a:lnTo>
                        <a:pt x="244198" y="367756"/>
                      </a:lnTo>
                      <a:lnTo>
                        <a:pt x="407973" y="367756"/>
                      </a:lnTo>
                      <a:close/>
                      <a:moveTo>
                        <a:pt x="208813" y="0"/>
                      </a:moveTo>
                      <a:lnTo>
                        <a:pt x="443357" y="0"/>
                      </a:lnTo>
                      <a:lnTo>
                        <a:pt x="652170" y="646419"/>
                      </a:lnTo>
                      <a:lnTo>
                        <a:pt x="503801" y="646419"/>
                      </a:lnTo>
                      <a:lnTo>
                        <a:pt x="458743" y="515393"/>
                      </a:lnTo>
                      <a:lnTo>
                        <a:pt x="193428" y="515393"/>
                      </a:lnTo>
                      <a:lnTo>
                        <a:pt x="148370" y="646419"/>
                      </a:lnTo>
                      <a:lnTo>
                        <a:pt x="0" y="64641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9" name="月 78">
                  <a:extLst>
                    <a:ext uri="{FF2B5EF4-FFF2-40B4-BE49-F238E27FC236}">
                      <a16:creationId xmlns:a16="http://schemas.microsoft.com/office/drawing/2014/main" id="{B1B39D81-A021-414F-886B-8882122FE688}"/>
                    </a:ext>
                  </a:extLst>
                </p:cNvPr>
                <p:cNvSpPr/>
                <p:nvPr/>
              </p:nvSpPr>
              <p:spPr>
                <a:xfrm rot="18900000" flipH="1">
                  <a:off x="7431033" y="3657638"/>
                  <a:ext cx="433280" cy="982636"/>
                </a:xfrm>
                <a:prstGeom prst="moon">
                  <a:avLst>
                    <a:gd name="adj" fmla="val 47976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0" name="円/楕円 368">
                  <a:extLst>
                    <a:ext uri="{FF2B5EF4-FFF2-40B4-BE49-F238E27FC236}">
                      <a16:creationId xmlns:a16="http://schemas.microsoft.com/office/drawing/2014/main" id="{B3DA44F9-9460-41F5-B86F-AFB1FAD420EC}"/>
                    </a:ext>
                  </a:extLst>
                </p:cNvPr>
                <p:cNvSpPr/>
                <p:nvPr/>
              </p:nvSpPr>
              <p:spPr>
                <a:xfrm rot="900000" flipH="1">
                  <a:off x="7764915" y="4417061"/>
                  <a:ext cx="242497" cy="401318"/>
                </a:xfrm>
                <a:custGeom>
                  <a:avLst/>
                  <a:gdLst>
                    <a:gd name="connsiteX0" fmla="*/ 0 w 216246"/>
                    <a:gd name="connsiteY0" fmla="*/ 168522 h 337044"/>
                    <a:gd name="connsiteX1" fmla="*/ 108123 w 216246"/>
                    <a:gd name="connsiteY1" fmla="*/ 0 h 337044"/>
                    <a:gd name="connsiteX2" fmla="*/ 216246 w 216246"/>
                    <a:gd name="connsiteY2" fmla="*/ 168522 h 337044"/>
                    <a:gd name="connsiteX3" fmla="*/ 108123 w 216246"/>
                    <a:gd name="connsiteY3" fmla="*/ 337044 h 337044"/>
                    <a:gd name="connsiteX4" fmla="*/ 0 w 216246"/>
                    <a:gd name="connsiteY4" fmla="*/ 168522 h 337044"/>
                    <a:gd name="connsiteX0" fmla="*/ 0 w 227371"/>
                    <a:gd name="connsiteY0" fmla="*/ 170508 h 339030"/>
                    <a:gd name="connsiteX1" fmla="*/ 108123 w 227371"/>
                    <a:gd name="connsiteY1" fmla="*/ 1986 h 339030"/>
                    <a:gd name="connsiteX2" fmla="*/ 211667 w 227371"/>
                    <a:gd name="connsiteY2" fmla="*/ 83801 h 339030"/>
                    <a:gd name="connsiteX3" fmla="*/ 216246 w 227371"/>
                    <a:gd name="connsiteY3" fmla="*/ 170508 h 339030"/>
                    <a:gd name="connsiteX4" fmla="*/ 108123 w 227371"/>
                    <a:gd name="connsiteY4" fmla="*/ 339030 h 339030"/>
                    <a:gd name="connsiteX5" fmla="*/ 0 w 227371"/>
                    <a:gd name="connsiteY5" fmla="*/ 170508 h 339030"/>
                    <a:gd name="connsiteX0" fmla="*/ 216246 w 307686"/>
                    <a:gd name="connsiteY0" fmla="*/ 170508 h 339030"/>
                    <a:gd name="connsiteX1" fmla="*/ 108123 w 307686"/>
                    <a:gd name="connsiteY1" fmla="*/ 339030 h 339030"/>
                    <a:gd name="connsiteX2" fmla="*/ 0 w 307686"/>
                    <a:gd name="connsiteY2" fmla="*/ 170508 h 339030"/>
                    <a:gd name="connsiteX3" fmla="*/ 108123 w 307686"/>
                    <a:gd name="connsiteY3" fmla="*/ 1986 h 339030"/>
                    <a:gd name="connsiteX4" fmla="*/ 211667 w 307686"/>
                    <a:gd name="connsiteY4" fmla="*/ 83801 h 339030"/>
                    <a:gd name="connsiteX5" fmla="*/ 307686 w 307686"/>
                    <a:gd name="connsiteY5" fmla="*/ 261948 h 339030"/>
                    <a:gd name="connsiteX0" fmla="*/ 216246 w 216246"/>
                    <a:gd name="connsiteY0" fmla="*/ 170508 h 339030"/>
                    <a:gd name="connsiteX1" fmla="*/ 108123 w 216246"/>
                    <a:gd name="connsiteY1" fmla="*/ 339030 h 339030"/>
                    <a:gd name="connsiteX2" fmla="*/ 0 w 216246"/>
                    <a:gd name="connsiteY2" fmla="*/ 170508 h 339030"/>
                    <a:gd name="connsiteX3" fmla="*/ 108123 w 216246"/>
                    <a:gd name="connsiteY3" fmla="*/ 1986 h 339030"/>
                    <a:gd name="connsiteX4" fmla="*/ 211667 w 216246"/>
                    <a:gd name="connsiteY4" fmla="*/ 83801 h 339030"/>
                    <a:gd name="connsiteX0" fmla="*/ 108123 w 211667"/>
                    <a:gd name="connsiteY0" fmla="*/ 339030 h 339030"/>
                    <a:gd name="connsiteX1" fmla="*/ 0 w 211667"/>
                    <a:gd name="connsiteY1" fmla="*/ 170508 h 339030"/>
                    <a:gd name="connsiteX2" fmla="*/ 108123 w 211667"/>
                    <a:gd name="connsiteY2" fmla="*/ 1986 h 339030"/>
                    <a:gd name="connsiteX3" fmla="*/ 211667 w 211667"/>
                    <a:gd name="connsiteY3" fmla="*/ 83801 h 339030"/>
                    <a:gd name="connsiteX0" fmla="*/ 108123 w 211667"/>
                    <a:gd name="connsiteY0" fmla="*/ 340366 h 340366"/>
                    <a:gd name="connsiteX1" fmla="*/ 0 w 211667"/>
                    <a:gd name="connsiteY1" fmla="*/ 171844 h 340366"/>
                    <a:gd name="connsiteX2" fmla="*/ 108123 w 211667"/>
                    <a:gd name="connsiteY2" fmla="*/ 3322 h 340366"/>
                    <a:gd name="connsiteX3" fmla="*/ 211667 w 211667"/>
                    <a:gd name="connsiteY3" fmla="*/ 85137 h 340366"/>
                    <a:gd name="connsiteX0" fmla="*/ 108123 w 203820"/>
                    <a:gd name="connsiteY0" fmla="*/ 338586 h 338586"/>
                    <a:gd name="connsiteX1" fmla="*/ 0 w 203820"/>
                    <a:gd name="connsiteY1" fmla="*/ 170064 h 338586"/>
                    <a:gd name="connsiteX2" fmla="*/ 108123 w 203820"/>
                    <a:gd name="connsiteY2" fmla="*/ 1542 h 338586"/>
                    <a:gd name="connsiteX3" fmla="*/ 203820 w 203820"/>
                    <a:gd name="connsiteY3" fmla="*/ 103441 h 338586"/>
                    <a:gd name="connsiteX0" fmla="*/ 108123 w 203820"/>
                    <a:gd name="connsiteY0" fmla="*/ 337309 h 337309"/>
                    <a:gd name="connsiteX1" fmla="*/ 0 w 203820"/>
                    <a:gd name="connsiteY1" fmla="*/ 168787 h 337309"/>
                    <a:gd name="connsiteX2" fmla="*/ 108123 w 203820"/>
                    <a:gd name="connsiteY2" fmla="*/ 265 h 337309"/>
                    <a:gd name="connsiteX3" fmla="*/ 203820 w 203820"/>
                    <a:gd name="connsiteY3" fmla="*/ 102164 h 337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3820" h="337309">
                      <a:moveTo>
                        <a:pt x="108123" y="337309"/>
                      </a:moveTo>
                      <a:cubicBezTo>
                        <a:pt x="48408" y="337309"/>
                        <a:pt x="0" y="261859"/>
                        <a:pt x="0" y="168787"/>
                      </a:cubicBezTo>
                      <a:cubicBezTo>
                        <a:pt x="0" y="75715"/>
                        <a:pt x="49017" y="-5227"/>
                        <a:pt x="108123" y="265"/>
                      </a:cubicBezTo>
                      <a:cubicBezTo>
                        <a:pt x="167229" y="5757"/>
                        <a:pt x="195044" y="39575"/>
                        <a:pt x="203820" y="102164"/>
                      </a:cubicBez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1" name="円/楕円 369">
                  <a:extLst>
                    <a:ext uri="{FF2B5EF4-FFF2-40B4-BE49-F238E27FC236}">
                      <a16:creationId xmlns:a16="http://schemas.microsoft.com/office/drawing/2014/main" id="{1EE34C98-F00B-4F8D-A3DD-B63310000C10}"/>
                    </a:ext>
                  </a:extLst>
                </p:cNvPr>
                <p:cNvSpPr/>
                <p:nvPr/>
              </p:nvSpPr>
              <p:spPr>
                <a:xfrm rot="900000" flipH="1">
                  <a:off x="7817235" y="4486726"/>
                  <a:ext cx="143560" cy="263054"/>
                </a:xfrm>
                <a:custGeom>
                  <a:avLst/>
                  <a:gdLst>
                    <a:gd name="connsiteX0" fmla="*/ 0 w 137951"/>
                    <a:gd name="connsiteY0" fmla="*/ 109765 h 219530"/>
                    <a:gd name="connsiteX1" fmla="*/ 68976 w 137951"/>
                    <a:gd name="connsiteY1" fmla="*/ 0 h 219530"/>
                    <a:gd name="connsiteX2" fmla="*/ 137952 w 137951"/>
                    <a:gd name="connsiteY2" fmla="*/ 109765 h 219530"/>
                    <a:gd name="connsiteX3" fmla="*/ 68976 w 137951"/>
                    <a:gd name="connsiteY3" fmla="*/ 219530 h 219530"/>
                    <a:gd name="connsiteX4" fmla="*/ 0 w 137951"/>
                    <a:gd name="connsiteY4" fmla="*/ 109765 h 219530"/>
                    <a:gd name="connsiteX0" fmla="*/ 0 w 137952"/>
                    <a:gd name="connsiteY0" fmla="*/ 109765 h 219530"/>
                    <a:gd name="connsiteX1" fmla="*/ 68976 w 137952"/>
                    <a:gd name="connsiteY1" fmla="*/ 0 h 219530"/>
                    <a:gd name="connsiteX2" fmla="*/ 137952 w 137952"/>
                    <a:gd name="connsiteY2" fmla="*/ 109765 h 219530"/>
                    <a:gd name="connsiteX3" fmla="*/ 68976 w 137952"/>
                    <a:gd name="connsiteY3" fmla="*/ 219530 h 219530"/>
                    <a:gd name="connsiteX4" fmla="*/ 0 w 137952"/>
                    <a:gd name="connsiteY4" fmla="*/ 109765 h 219530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0663" h="221097">
                      <a:moveTo>
                        <a:pt x="0" y="110869"/>
                      </a:moveTo>
                      <a:cubicBezTo>
                        <a:pt x="0" y="50247"/>
                        <a:pt x="48866" y="7218"/>
                        <a:pt x="68976" y="1104"/>
                      </a:cubicBezTo>
                      <a:cubicBezTo>
                        <a:pt x="89086" y="-5010"/>
                        <a:pt x="120663" y="13565"/>
                        <a:pt x="120663" y="74187"/>
                      </a:cubicBezTo>
                      <a:cubicBezTo>
                        <a:pt x="77082" y="150249"/>
                        <a:pt x="71181" y="180139"/>
                        <a:pt x="68976" y="220634"/>
                      </a:cubicBezTo>
                      <a:cubicBezTo>
                        <a:pt x="48866" y="226748"/>
                        <a:pt x="0" y="171491"/>
                        <a:pt x="0" y="110869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2" name="月 81">
                  <a:extLst>
                    <a:ext uri="{FF2B5EF4-FFF2-40B4-BE49-F238E27FC236}">
                      <a16:creationId xmlns:a16="http://schemas.microsoft.com/office/drawing/2014/main" id="{810CE63C-445F-4D0C-9DDD-B7942151068A}"/>
                    </a:ext>
                  </a:extLst>
                </p:cNvPr>
                <p:cNvSpPr/>
                <p:nvPr/>
              </p:nvSpPr>
              <p:spPr>
                <a:xfrm rot="16200000">
                  <a:off x="7358034" y="4252010"/>
                  <a:ext cx="75732" cy="27587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3" name="月 82">
                  <a:extLst>
                    <a:ext uri="{FF2B5EF4-FFF2-40B4-BE49-F238E27FC236}">
                      <a16:creationId xmlns:a16="http://schemas.microsoft.com/office/drawing/2014/main" id="{16F98E3A-67C7-4C6C-A0C1-71919E8084EF}"/>
                    </a:ext>
                  </a:extLst>
                </p:cNvPr>
                <p:cNvSpPr/>
                <p:nvPr/>
              </p:nvSpPr>
              <p:spPr>
                <a:xfrm rot="16200000">
                  <a:off x="6919585" y="4296762"/>
                  <a:ext cx="75732" cy="18637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15DC1CB6-FC13-4DFE-86DE-638DE10DE960}"/>
                  </a:ext>
                </a:extLst>
              </p:cNvPr>
              <p:cNvSpPr/>
              <p:nvPr/>
            </p:nvSpPr>
            <p:spPr>
              <a:xfrm>
                <a:off x="7557015" y="4022650"/>
                <a:ext cx="172845" cy="253114"/>
              </a:xfrm>
              <a:custGeom>
                <a:avLst/>
                <a:gdLst>
                  <a:gd name="connsiteX0" fmla="*/ 316282 w 374516"/>
                  <a:gd name="connsiteY0" fmla="*/ 0 h 592166"/>
                  <a:gd name="connsiteX1" fmla="*/ 374516 w 374516"/>
                  <a:gd name="connsiteY1" fmla="*/ 0 h 592166"/>
                  <a:gd name="connsiteX2" fmla="*/ 374516 w 374516"/>
                  <a:gd name="connsiteY2" fmla="*/ 290033 h 592166"/>
                  <a:gd name="connsiteX3" fmla="*/ 316282 w 374516"/>
                  <a:gd name="connsiteY3" fmla="*/ 290033 h 592166"/>
                  <a:gd name="connsiteX4" fmla="*/ 210854 w 374516"/>
                  <a:gd name="connsiteY4" fmla="*/ 0 h 592166"/>
                  <a:gd name="connsiteX5" fmla="*/ 269088 w 374516"/>
                  <a:gd name="connsiteY5" fmla="*/ 0 h 592166"/>
                  <a:gd name="connsiteX6" fmla="*/ 269088 w 374516"/>
                  <a:gd name="connsiteY6" fmla="*/ 467042 h 592166"/>
                  <a:gd name="connsiteX7" fmla="*/ 210854 w 374516"/>
                  <a:gd name="connsiteY7" fmla="*/ 467042 h 592166"/>
                  <a:gd name="connsiteX8" fmla="*/ 105427 w 374516"/>
                  <a:gd name="connsiteY8" fmla="*/ 0 h 592166"/>
                  <a:gd name="connsiteX9" fmla="*/ 163661 w 374516"/>
                  <a:gd name="connsiteY9" fmla="*/ 0 h 592166"/>
                  <a:gd name="connsiteX10" fmla="*/ 163661 w 374516"/>
                  <a:gd name="connsiteY10" fmla="*/ 390307 h 592166"/>
                  <a:gd name="connsiteX11" fmla="*/ 105427 w 374516"/>
                  <a:gd name="connsiteY11" fmla="*/ 390307 h 592166"/>
                  <a:gd name="connsiteX12" fmla="*/ 0 w 374516"/>
                  <a:gd name="connsiteY12" fmla="*/ 0 h 592166"/>
                  <a:gd name="connsiteX13" fmla="*/ 58234 w 374516"/>
                  <a:gd name="connsiteY13" fmla="*/ 0 h 592166"/>
                  <a:gd name="connsiteX14" fmla="*/ 58234 w 374516"/>
                  <a:gd name="connsiteY14" fmla="*/ 592166 h 592166"/>
                  <a:gd name="connsiteX15" fmla="*/ 0 w 374516"/>
                  <a:gd name="connsiteY15" fmla="*/ 592166 h 592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74516" h="592166">
                    <a:moveTo>
                      <a:pt x="316282" y="0"/>
                    </a:moveTo>
                    <a:lnTo>
                      <a:pt x="374516" y="0"/>
                    </a:lnTo>
                    <a:lnTo>
                      <a:pt x="374516" y="290033"/>
                    </a:lnTo>
                    <a:lnTo>
                      <a:pt x="316282" y="290033"/>
                    </a:lnTo>
                    <a:close/>
                    <a:moveTo>
                      <a:pt x="210854" y="0"/>
                    </a:moveTo>
                    <a:lnTo>
                      <a:pt x="269088" y="0"/>
                    </a:lnTo>
                    <a:lnTo>
                      <a:pt x="269088" y="467042"/>
                    </a:lnTo>
                    <a:lnTo>
                      <a:pt x="210854" y="467042"/>
                    </a:lnTo>
                    <a:close/>
                    <a:moveTo>
                      <a:pt x="105427" y="0"/>
                    </a:moveTo>
                    <a:lnTo>
                      <a:pt x="163661" y="0"/>
                    </a:lnTo>
                    <a:lnTo>
                      <a:pt x="163661" y="390307"/>
                    </a:lnTo>
                    <a:lnTo>
                      <a:pt x="105427" y="390307"/>
                    </a:lnTo>
                    <a:close/>
                    <a:moveTo>
                      <a:pt x="0" y="0"/>
                    </a:moveTo>
                    <a:lnTo>
                      <a:pt x="58234" y="0"/>
                    </a:lnTo>
                    <a:lnTo>
                      <a:pt x="58234" y="592166"/>
                    </a:lnTo>
                    <a:lnTo>
                      <a:pt x="0" y="592166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8" name="グループ化 67">
                <a:extLst>
                  <a:ext uri="{FF2B5EF4-FFF2-40B4-BE49-F238E27FC236}">
                    <a16:creationId xmlns:a16="http://schemas.microsoft.com/office/drawing/2014/main" id="{ACFE3593-1CCD-4240-B4E5-5C81C98FBC8F}"/>
                  </a:ext>
                </a:extLst>
              </p:cNvPr>
              <p:cNvGrpSpPr/>
              <p:nvPr/>
            </p:nvGrpSpPr>
            <p:grpSpPr>
              <a:xfrm>
                <a:off x="7327536" y="4484898"/>
                <a:ext cx="82344" cy="117814"/>
                <a:chOff x="1599941" y="1796144"/>
                <a:chExt cx="92869" cy="178007"/>
              </a:xfrm>
            </p:grpSpPr>
            <p:sp>
              <p:nvSpPr>
                <p:cNvPr id="74" name="楕円 73">
                  <a:extLst>
                    <a:ext uri="{FF2B5EF4-FFF2-40B4-BE49-F238E27FC236}">
                      <a16:creationId xmlns:a16="http://schemas.microsoft.com/office/drawing/2014/main" id="{AB3606C4-D7AE-49FA-A390-A550BBD575A0}"/>
                    </a:ext>
                  </a:extLst>
                </p:cNvPr>
                <p:cNvSpPr/>
                <p:nvPr/>
              </p:nvSpPr>
              <p:spPr>
                <a:xfrm>
                  <a:off x="1612805" y="1812812"/>
                  <a:ext cx="65600" cy="15017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" name="円: 塗りつぶしなし 74">
                  <a:extLst>
                    <a:ext uri="{FF2B5EF4-FFF2-40B4-BE49-F238E27FC236}">
                      <a16:creationId xmlns:a16="http://schemas.microsoft.com/office/drawing/2014/main" id="{AB22D334-F164-4269-922C-76C2000A079C}"/>
                    </a:ext>
                  </a:extLst>
                </p:cNvPr>
                <p:cNvSpPr/>
                <p:nvPr/>
              </p:nvSpPr>
              <p:spPr>
                <a:xfrm>
                  <a:off x="1599941" y="1796144"/>
                  <a:ext cx="92869" cy="178007"/>
                </a:xfrm>
                <a:prstGeom prst="donu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69" name="グループ化 68">
                <a:extLst>
                  <a:ext uri="{FF2B5EF4-FFF2-40B4-BE49-F238E27FC236}">
                    <a16:creationId xmlns:a16="http://schemas.microsoft.com/office/drawing/2014/main" id="{AEED14CE-D71F-40A9-8078-B9BAD0EFDFB8}"/>
                  </a:ext>
                </a:extLst>
              </p:cNvPr>
              <p:cNvGrpSpPr/>
              <p:nvPr/>
            </p:nvGrpSpPr>
            <p:grpSpPr>
              <a:xfrm>
                <a:off x="7755228" y="4484898"/>
                <a:ext cx="111798" cy="117814"/>
                <a:chOff x="1599941" y="1796144"/>
                <a:chExt cx="92869" cy="178007"/>
              </a:xfrm>
            </p:grpSpPr>
            <p:sp>
              <p:nvSpPr>
                <p:cNvPr id="72" name="楕円 71">
                  <a:extLst>
                    <a:ext uri="{FF2B5EF4-FFF2-40B4-BE49-F238E27FC236}">
                      <a16:creationId xmlns:a16="http://schemas.microsoft.com/office/drawing/2014/main" id="{3EB6B7F7-C1F4-4BE0-A24E-B2B7CC47F0FE}"/>
                    </a:ext>
                  </a:extLst>
                </p:cNvPr>
                <p:cNvSpPr/>
                <p:nvPr/>
              </p:nvSpPr>
              <p:spPr>
                <a:xfrm>
                  <a:off x="1612805" y="1812812"/>
                  <a:ext cx="65600" cy="15017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" name="円: 塗りつぶしなし 72">
                  <a:extLst>
                    <a:ext uri="{FF2B5EF4-FFF2-40B4-BE49-F238E27FC236}">
                      <a16:creationId xmlns:a16="http://schemas.microsoft.com/office/drawing/2014/main" id="{C0046C74-6906-44F6-9D42-73B1DF2BA403}"/>
                    </a:ext>
                  </a:extLst>
                </p:cNvPr>
                <p:cNvSpPr/>
                <p:nvPr/>
              </p:nvSpPr>
              <p:spPr>
                <a:xfrm>
                  <a:off x="1599941" y="1796144"/>
                  <a:ext cx="92869" cy="178007"/>
                </a:xfrm>
                <a:prstGeom prst="donu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70" name="円/楕円 27">
                <a:extLst>
                  <a:ext uri="{FF2B5EF4-FFF2-40B4-BE49-F238E27FC236}">
                    <a16:creationId xmlns:a16="http://schemas.microsoft.com/office/drawing/2014/main" id="{15A7C98B-50F3-48F0-B3F5-8ED57B2181C9}"/>
                  </a:ext>
                </a:extLst>
              </p:cNvPr>
              <p:cNvSpPr/>
              <p:nvPr/>
            </p:nvSpPr>
            <p:spPr>
              <a:xfrm rot="7032295">
                <a:off x="7746418" y="4800126"/>
                <a:ext cx="290141" cy="90364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46AC882D-56B4-4153-9DF8-18F0139FDA7C}"/>
                  </a:ext>
                </a:extLst>
              </p:cNvPr>
              <p:cNvSpPr/>
              <p:nvPr/>
            </p:nvSpPr>
            <p:spPr>
              <a:xfrm>
                <a:off x="8124314" y="5377305"/>
                <a:ext cx="346588" cy="577233"/>
              </a:xfrm>
              <a:custGeom>
                <a:avLst/>
                <a:gdLst>
                  <a:gd name="connsiteX0" fmla="*/ 232288 w 346588"/>
                  <a:gd name="connsiteY0" fmla="*/ 0 h 577233"/>
                  <a:gd name="connsiteX1" fmla="*/ 240748 w 346588"/>
                  <a:gd name="connsiteY1" fmla="*/ 1708 h 577233"/>
                  <a:gd name="connsiteX2" fmla="*/ 346588 w 346588"/>
                  <a:gd name="connsiteY2" fmla="*/ 161383 h 577233"/>
                  <a:gd name="connsiteX3" fmla="*/ 346588 w 346588"/>
                  <a:gd name="connsiteY3" fmla="*/ 577233 h 577233"/>
                  <a:gd name="connsiteX4" fmla="*/ 0 w 346588"/>
                  <a:gd name="connsiteY4" fmla="*/ 577233 h 577233"/>
                  <a:gd name="connsiteX5" fmla="*/ 0 w 346588"/>
                  <a:gd name="connsiteY5" fmla="*/ 161383 h 577233"/>
                  <a:gd name="connsiteX6" fmla="*/ 13619 w 346588"/>
                  <a:gd name="connsiteY6" fmla="*/ 93929 h 577233"/>
                  <a:gd name="connsiteX7" fmla="*/ 47394 w 346588"/>
                  <a:gd name="connsiteY7" fmla="*/ 43833 h 577233"/>
                  <a:gd name="connsiteX8" fmla="*/ 232288 w 346588"/>
                  <a:gd name="connsiteY8" fmla="*/ 43833 h 577233"/>
                  <a:gd name="connsiteX0" fmla="*/ 232288 w 346588"/>
                  <a:gd name="connsiteY0" fmla="*/ 43833 h 577233"/>
                  <a:gd name="connsiteX1" fmla="*/ 232288 w 346588"/>
                  <a:gd name="connsiteY1" fmla="*/ 0 h 577233"/>
                  <a:gd name="connsiteX2" fmla="*/ 240748 w 346588"/>
                  <a:gd name="connsiteY2" fmla="*/ 1708 h 577233"/>
                  <a:gd name="connsiteX3" fmla="*/ 346588 w 346588"/>
                  <a:gd name="connsiteY3" fmla="*/ 161383 h 577233"/>
                  <a:gd name="connsiteX4" fmla="*/ 346588 w 346588"/>
                  <a:gd name="connsiteY4" fmla="*/ 577233 h 577233"/>
                  <a:gd name="connsiteX5" fmla="*/ 0 w 346588"/>
                  <a:gd name="connsiteY5" fmla="*/ 577233 h 577233"/>
                  <a:gd name="connsiteX6" fmla="*/ 0 w 346588"/>
                  <a:gd name="connsiteY6" fmla="*/ 161383 h 577233"/>
                  <a:gd name="connsiteX7" fmla="*/ 13619 w 346588"/>
                  <a:gd name="connsiteY7" fmla="*/ 93929 h 577233"/>
                  <a:gd name="connsiteX8" fmla="*/ 47394 w 346588"/>
                  <a:gd name="connsiteY8" fmla="*/ 43833 h 577233"/>
                  <a:gd name="connsiteX9" fmla="*/ 323728 w 346588"/>
                  <a:gd name="connsiteY9" fmla="*/ 135273 h 577233"/>
                  <a:gd name="connsiteX0" fmla="*/ 232288 w 346588"/>
                  <a:gd name="connsiteY0" fmla="*/ 43833 h 577233"/>
                  <a:gd name="connsiteX1" fmla="*/ 232288 w 346588"/>
                  <a:gd name="connsiteY1" fmla="*/ 0 h 577233"/>
                  <a:gd name="connsiteX2" fmla="*/ 240748 w 346588"/>
                  <a:gd name="connsiteY2" fmla="*/ 1708 h 577233"/>
                  <a:gd name="connsiteX3" fmla="*/ 346588 w 346588"/>
                  <a:gd name="connsiteY3" fmla="*/ 161383 h 577233"/>
                  <a:gd name="connsiteX4" fmla="*/ 346588 w 346588"/>
                  <a:gd name="connsiteY4" fmla="*/ 577233 h 577233"/>
                  <a:gd name="connsiteX5" fmla="*/ 0 w 346588"/>
                  <a:gd name="connsiteY5" fmla="*/ 577233 h 577233"/>
                  <a:gd name="connsiteX6" fmla="*/ 0 w 346588"/>
                  <a:gd name="connsiteY6" fmla="*/ 161383 h 577233"/>
                  <a:gd name="connsiteX7" fmla="*/ 13619 w 346588"/>
                  <a:gd name="connsiteY7" fmla="*/ 93929 h 577233"/>
                  <a:gd name="connsiteX8" fmla="*/ 47394 w 346588"/>
                  <a:gd name="connsiteY8" fmla="*/ 43833 h 577233"/>
                  <a:gd name="connsiteX0" fmla="*/ 232288 w 346588"/>
                  <a:gd name="connsiteY0" fmla="*/ 0 h 577233"/>
                  <a:gd name="connsiteX1" fmla="*/ 240748 w 346588"/>
                  <a:gd name="connsiteY1" fmla="*/ 1708 h 577233"/>
                  <a:gd name="connsiteX2" fmla="*/ 346588 w 346588"/>
                  <a:gd name="connsiteY2" fmla="*/ 161383 h 577233"/>
                  <a:gd name="connsiteX3" fmla="*/ 346588 w 346588"/>
                  <a:gd name="connsiteY3" fmla="*/ 577233 h 577233"/>
                  <a:gd name="connsiteX4" fmla="*/ 0 w 346588"/>
                  <a:gd name="connsiteY4" fmla="*/ 577233 h 577233"/>
                  <a:gd name="connsiteX5" fmla="*/ 0 w 346588"/>
                  <a:gd name="connsiteY5" fmla="*/ 161383 h 577233"/>
                  <a:gd name="connsiteX6" fmla="*/ 13619 w 346588"/>
                  <a:gd name="connsiteY6" fmla="*/ 93929 h 577233"/>
                  <a:gd name="connsiteX7" fmla="*/ 47394 w 346588"/>
                  <a:gd name="connsiteY7" fmla="*/ 43833 h 577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6588" h="577233">
                    <a:moveTo>
                      <a:pt x="232288" y="0"/>
                    </a:moveTo>
                    <a:lnTo>
                      <a:pt x="240748" y="1708"/>
                    </a:lnTo>
                    <a:cubicBezTo>
                      <a:pt x="302946" y="28015"/>
                      <a:pt x="346588" y="89602"/>
                      <a:pt x="346588" y="161383"/>
                    </a:cubicBezTo>
                    <a:lnTo>
                      <a:pt x="346588" y="577233"/>
                    </a:lnTo>
                    <a:lnTo>
                      <a:pt x="0" y="577233"/>
                    </a:lnTo>
                    <a:lnTo>
                      <a:pt x="0" y="161383"/>
                    </a:lnTo>
                    <a:cubicBezTo>
                      <a:pt x="0" y="137456"/>
                      <a:pt x="4849" y="114662"/>
                      <a:pt x="13619" y="93929"/>
                    </a:cubicBezTo>
                    <a:lnTo>
                      <a:pt x="47394" y="43833"/>
                    </a:ln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65" name="円/楕円 27">
              <a:extLst>
                <a:ext uri="{FF2B5EF4-FFF2-40B4-BE49-F238E27FC236}">
                  <a16:creationId xmlns:a16="http://schemas.microsoft.com/office/drawing/2014/main" id="{6BA431D9-1411-4A80-AB23-309DC4CA065B}"/>
                </a:ext>
              </a:extLst>
            </p:cNvPr>
            <p:cNvSpPr/>
            <p:nvPr/>
          </p:nvSpPr>
          <p:spPr>
            <a:xfrm rot="13943616">
              <a:off x="7318103" y="4832950"/>
              <a:ext cx="156558" cy="45719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263 w 3210681"/>
                <a:gd name="connsiteY0" fmla="*/ 27522 h 373807"/>
                <a:gd name="connsiteX1" fmla="*/ 1702573 w 3210681"/>
                <a:gd name="connsiteY1" fmla="*/ 101140 h 373807"/>
                <a:gd name="connsiteX2" fmla="*/ 3210681 w 3210681"/>
                <a:gd name="connsiteY2" fmla="*/ 27522 h 373807"/>
                <a:gd name="connsiteX3" fmla="*/ 1605472 w 3210681"/>
                <a:gd name="connsiteY3" fmla="*/ 373807 h 373807"/>
                <a:gd name="connsiteX4" fmla="*/ 263 w 3210681"/>
                <a:gd name="connsiteY4" fmla="*/ 27522 h 373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681" h="373807">
                  <a:moveTo>
                    <a:pt x="263" y="27522"/>
                  </a:moveTo>
                  <a:cubicBezTo>
                    <a:pt x="16446" y="-17922"/>
                    <a:pt x="816041" y="101140"/>
                    <a:pt x="1702573" y="101140"/>
                  </a:cubicBezTo>
                  <a:cubicBezTo>
                    <a:pt x="2589105" y="101140"/>
                    <a:pt x="3210681" y="-63720"/>
                    <a:pt x="3210681" y="27522"/>
                  </a:cubicBezTo>
                  <a:cubicBezTo>
                    <a:pt x="3210681" y="118764"/>
                    <a:pt x="2492004" y="373807"/>
                    <a:pt x="1605472" y="373807"/>
                  </a:cubicBezTo>
                  <a:cubicBezTo>
                    <a:pt x="718940" y="373807"/>
                    <a:pt x="-15920" y="72966"/>
                    <a:pt x="263" y="2752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90" name="グループ化 89">
            <a:extLst>
              <a:ext uri="{FF2B5EF4-FFF2-40B4-BE49-F238E27FC236}">
                <a16:creationId xmlns:a16="http://schemas.microsoft.com/office/drawing/2014/main" id="{A1B197EB-4C96-469C-AE98-2BDE07972117}"/>
              </a:ext>
            </a:extLst>
          </p:cNvPr>
          <p:cNvGrpSpPr/>
          <p:nvPr/>
        </p:nvGrpSpPr>
        <p:grpSpPr>
          <a:xfrm>
            <a:off x="7258681" y="717810"/>
            <a:ext cx="1430179" cy="2828688"/>
            <a:chOff x="7258681" y="717810"/>
            <a:chExt cx="1430179" cy="2828688"/>
          </a:xfrm>
        </p:grpSpPr>
        <p:grpSp>
          <p:nvGrpSpPr>
            <p:cNvPr id="91" name="グループ化 90">
              <a:extLst>
                <a:ext uri="{FF2B5EF4-FFF2-40B4-BE49-F238E27FC236}">
                  <a16:creationId xmlns:a16="http://schemas.microsoft.com/office/drawing/2014/main" id="{A4F945A6-E69B-4E49-AD47-338B3CAA81E5}"/>
                </a:ext>
              </a:extLst>
            </p:cNvPr>
            <p:cNvGrpSpPr/>
            <p:nvPr/>
          </p:nvGrpSpPr>
          <p:grpSpPr>
            <a:xfrm>
              <a:off x="7258681" y="717810"/>
              <a:ext cx="1430179" cy="2828688"/>
              <a:chOff x="7258681" y="717810"/>
              <a:chExt cx="1430179" cy="2828688"/>
            </a:xfrm>
          </p:grpSpPr>
          <p:grpSp>
            <p:nvGrpSpPr>
              <p:cNvPr id="93" name="グループ化 92">
                <a:extLst>
                  <a:ext uri="{FF2B5EF4-FFF2-40B4-BE49-F238E27FC236}">
                    <a16:creationId xmlns:a16="http://schemas.microsoft.com/office/drawing/2014/main" id="{F51DAF1C-D44F-4A86-8C80-F5B49F8541C1}"/>
                  </a:ext>
                </a:extLst>
              </p:cNvPr>
              <p:cNvGrpSpPr/>
              <p:nvPr/>
            </p:nvGrpSpPr>
            <p:grpSpPr>
              <a:xfrm>
                <a:off x="7258681" y="717810"/>
                <a:ext cx="1418916" cy="2822569"/>
                <a:chOff x="7258681" y="717810"/>
                <a:chExt cx="1418916" cy="2822569"/>
              </a:xfrm>
            </p:grpSpPr>
            <p:grpSp>
              <p:nvGrpSpPr>
                <p:cNvPr id="103" name="グループ化 102">
                  <a:extLst>
                    <a:ext uri="{FF2B5EF4-FFF2-40B4-BE49-F238E27FC236}">
                      <a16:creationId xmlns:a16="http://schemas.microsoft.com/office/drawing/2014/main" id="{213DC604-0BF9-471F-8279-388119BF6FBC}"/>
                    </a:ext>
                  </a:extLst>
                </p:cNvPr>
                <p:cNvGrpSpPr/>
                <p:nvPr/>
              </p:nvGrpSpPr>
              <p:grpSpPr>
                <a:xfrm>
                  <a:off x="7401863" y="717810"/>
                  <a:ext cx="1275734" cy="2822569"/>
                  <a:chOff x="5086967" y="717810"/>
                  <a:chExt cx="1275734" cy="2822569"/>
                </a:xfrm>
              </p:grpSpPr>
              <p:sp>
                <p:nvSpPr>
                  <p:cNvPr id="109" name="フリーフォーム 540">
                    <a:extLst>
                      <a:ext uri="{FF2B5EF4-FFF2-40B4-BE49-F238E27FC236}">
                        <a16:creationId xmlns:a16="http://schemas.microsoft.com/office/drawing/2014/main" id="{5CA06CB6-6193-4EC8-836E-D963E6433700}"/>
                      </a:ext>
                    </a:extLst>
                  </p:cNvPr>
                  <p:cNvSpPr/>
                  <p:nvPr/>
                </p:nvSpPr>
                <p:spPr>
                  <a:xfrm>
                    <a:off x="5086967" y="838200"/>
                    <a:ext cx="1217551" cy="978545"/>
                  </a:xfrm>
                  <a:custGeom>
                    <a:avLst/>
                    <a:gdLst>
                      <a:gd name="connsiteX0" fmla="*/ 328111 w 816502"/>
                      <a:gd name="connsiteY0" fmla="*/ 0 h 656222"/>
                      <a:gd name="connsiteX1" fmla="*/ 455827 w 816502"/>
                      <a:gd name="connsiteY1" fmla="*/ 25785 h 656222"/>
                      <a:gd name="connsiteX2" fmla="*/ 492925 w 816502"/>
                      <a:gd name="connsiteY2" fmla="*/ 45920 h 656222"/>
                      <a:gd name="connsiteX3" fmla="*/ 510467 w 816502"/>
                      <a:gd name="connsiteY3" fmla="*/ 44152 h 656222"/>
                      <a:gd name="connsiteX4" fmla="*/ 816502 w 816502"/>
                      <a:gd name="connsiteY4" fmla="*/ 350187 h 656222"/>
                      <a:gd name="connsiteX5" fmla="*/ 510467 w 816502"/>
                      <a:gd name="connsiteY5" fmla="*/ 656222 h 656222"/>
                      <a:gd name="connsiteX6" fmla="*/ 448791 w 816502"/>
                      <a:gd name="connsiteY6" fmla="*/ 650005 h 656222"/>
                      <a:gd name="connsiteX7" fmla="*/ 420791 w 816502"/>
                      <a:gd name="connsiteY7" fmla="*/ 641313 h 656222"/>
                      <a:gd name="connsiteX8" fmla="*/ 394237 w 816502"/>
                      <a:gd name="connsiteY8" fmla="*/ 649556 h 656222"/>
                      <a:gd name="connsiteX9" fmla="*/ 328111 w 816502"/>
                      <a:gd name="connsiteY9" fmla="*/ 656222 h 656222"/>
                      <a:gd name="connsiteX10" fmla="*/ 0 w 816502"/>
                      <a:gd name="connsiteY10" fmla="*/ 328111 h 656222"/>
                      <a:gd name="connsiteX11" fmla="*/ 328111 w 816502"/>
                      <a:gd name="connsiteY11" fmla="*/ 0 h 6562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816502" h="656222">
                        <a:moveTo>
                          <a:pt x="328111" y="0"/>
                        </a:moveTo>
                        <a:cubicBezTo>
                          <a:pt x="373414" y="0"/>
                          <a:pt x="416572" y="9181"/>
                          <a:pt x="455827" y="25785"/>
                        </a:cubicBezTo>
                        <a:lnTo>
                          <a:pt x="492925" y="45920"/>
                        </a:lnTo>
                        <a:lnTo>
                          <a:pt x="510467" y="44152"/>
                        </a:lnTo>
                        <a:cubicBezTo>
                          <a:pt x="679485" y="44152"/>
                          <a:pt x="816502" y="181169"/>
                          <a:pt x="816502" y="350187"/>
                        </a:cubicBezTo>
                        <a:cubicBezTo>
                          <a:pt x="816502" y="519205"/>
                          <a:pt x="679485" y="656222"/>
                          <a:pt x="510467" y="656222"/>
                        </a:cubicBezTo>
                        <a:cubicBezTo>
                          <a:pt x="489340" y="656222"/>
                          <a:pt x="468713" y="654081"/>
                          <a:pt x="448791" y="650005"/>
                        </a:cubicBezTo>
                        <a:lnTo>
                          <a:pt x="420791" y="641313"/>
                        </a:lnTo>
                        <a:lnTo>
                          <a:pt x="394237" y="649556"/>
                        </a:lnTo>
                        <a:cubicBezTo>
                          <a:pt x="372878" y="653927"/>
                          <a:pt x="350763" y="656222"/>
                          <a:pt x="328111" y="656222"/>
                        </a:cubicBezTo>
                        <a:cubicBezTo>
                          <a:pt x="146900" y="656222"/>
                          <a:pt x="0" y="509322"/>
                          <a:pt x="0" y="328111"/>
                        </a:cubicBezTo>
                        <a:cubicBezTo>
                          <a:pt x="0" y="146900"/>
                          <a:pt x="146900" y="0"/>
                          <a:pt x="328111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0" name="フリーフォーム: 図形 109">
                    <a:extLst>
                      <a:ext uri="{FF2B5EF4-FFF2-40B4-BE49-F238E27FC236}">
                        <a16:creationId xmlns:a16="http://schemas.microsoft.com/office/drawing/2014/main" id="{1F6353FB-5841-475A-B5E8-A9DFC0CF5C30}"/>
                      </a:ext>
                    </a:extLst>
                  </p:cNvPr>
                  <p:cNvSpPr/>
                  <p:nvPr/>
                </p:nvSpPr>
                <p:spPr>
                  <a:xfrm>
                    <a:off x="5095156" y="962520"/>
                    <a:ext cx="1081881" cy="1767184"/>
                  </a:xfrm>
                  <a:custGeom>
                    <a:avLst/>
                    <a:gdLst>
                      <a:gd name="connsiteX0" fmla="*/ 448541 w 897082"/>
                      <a:gd name="connsiteY0" fmla="*/ 0 h 1466720"/>
                      <a:gd name="connsiteX1" fmla="*/ 897082 w 897082"/>
                      <a:gd name="connsiteY1" fmla="*/ 448541 h 1466720"/>
                      <a:gd name="connsiteX2" fmla="*/ 897082 w 897082"/>
                      <a:gd name="connsiteY2" fmla="*/ 572384 h 1466720"/>
                      <a:gd name="connsiteX3" fmla="*/ 623133 w 897082"/>
                      <a:gd name="connsiteY3" fmla="*/ 985676 h 1466720"/>
                      <a:gd name="connsiteX4" fmla="*/ 564119 w 897082"/>
                      <a:gd name="connsiteY4" fmla="*/ 1003996 h 1466720"/>
                      <a:gd name="connsiteX5" fmla="*/ 575827 w 897082"/>
                      <a:gd name="connsiteY5" fmla="*/ 1118635 h 1466720"/>
                      <a:gd name="connsiteX6" fmla="*/ 603105 w 897082"/>
                      <a:gd name="connsiteY6" fmla="*/ 1118635 h 1466720"/>
                      <a:gd name="connsiteX7" fmla="*/ 786798 w 897082"/>
                      <a:gd name="connsiteY7" fmla="*/ 1292678 h 1466720"/>
                      <a:gd name="connsiteX8" fmla="*/ 786797 w 897082"/>
                      <a:gd name="connsiteY8" fmla="*/ 1466720 h 1466720"/>
                      <a:gd name="connsiteX9" fmla="*/ 188668 w 897082"/>
                      <a:gd name="connsiteY9" fmla="*/ 1466720 h 1466720"/>
                      <a:gd name="connsiteX10" fmla="*/ 188668 w 897082"/>
                      <a:gd name="connsiteY10" fmla="*/ 1292678 h 1466720"/>
                      <a:gd name="connsiteX11" fmla="*/ 300860 w 897082"/>
                      <a:gd name="connsiteY11" fmla="*/ 1132312 h 1466720"/>
                      <a:gd name="connsiteX12" fmla="*/ 352270 w 897082"/>
                      <a:gd name="connsiteY12" fmla="*/ 1122478 h 1466720"/>
                      <a:gd name="connsiteX13" fmla="*/ 363516 w 897082"/>
                      <a:gd name="connsiteY13" fmla="*/ 1012354 h 1466720"/>
                      <a:gd name="connsiteX14" fmla="*/ 358144 w 897082"/>
                      <a:gd name="connsiteY14" fmla="*/ 1011812 h 1466720"/>
                      <a:gd name="connsiteX15" fmla="*/ 0 w 897082"/>
                      <a:gd name="connsiteY15" fmla="*/ 572384 h 1466720"/>
                      <a:gd name="connsiteX16" fmla="*/ 0 w 897082"/>
                      <a:gd name="connsiteY16" fmla="*/ 448541 h 1466720"/>
                      <a:gd name="connsiteX17" fmla="*/ 448541 w 897082"/>
                      <a:gd name="connsiteY17" fmla="*/ 0 h 1466720"/>
                      <a:gd name="connsiteX0" fmla="*/ 448541 w 897082"/>
                      <a:gd name="connsiteY0" fmla="*/ 0 h 1466720"/>
                      <a:gd name="connsiteX1" fmla="*/ 897082 w 897082"/>
                      <a:gd name="connsiteY1" fmla="*/ 448541 h 1466720"/>
                      <a:gd name="connsiteX2" fmla="*/ 897082 w 897082"/>
                      <a:gd name="connsiteY2" fmla="*/ 572384 h 1466720"/>
                      <a:gd name="connsiteX3" fmla="*/ 623133 w 897082"/>
                      <a:gd name="connsiteY3" fmla="*/ 985676 h 1466720"/>
                      <a:gd name="connsiteX4" fmla="*/ 564119 w 897082"/>
                      <a:gd name="connsiteY4" fmla="*/ 1003996 h 1466720"/>
                      <a:gd name="connsiteX5" fmla="*/ 575827 w 897082"/>
                      <a:gd name="connsiteY5" fmla="*/ 1118635 h 1466720"/>
                      <a:gd name="connsiteX6" fmla="*/ 603105 w 897082"/>
                      <a:gd name="connsiteY6" fmla="*/ 1118635 h 1466720"/>
                      <a:gd name="connsiteX7" fmla="*/ 786798 w 897082"/>
                      <a:gd name="connsiteY7" fmla="*/ 1292678 h 1466720"/>
                      <a:gd name="connsiteX8" fmla="*/ 786797 w 897082"/>
                      <a:gd name="connsiteY8" fmla="*/ 1466720 h 1466720"/>
                      <a:gd name="connsiteX9" fmla="*/ 188668 w 897082"/>
                      <a:gd name="connsiteY9" fmla="*/ 1466720 h 1466720"/>
                      <a:gd name="connsiteX10" fmla="*/ 188668 w 897082"/>
                      <a:gd name="connsiteY10" fmla="*/ 1292678 h 1466720"/>
                      <a:gd name="connsiteX11" fmla="*/ 300860 w 897082"/>
                      <a:gd name="connsiteY11" fmla="*/ 1132312 h 1466720"/>
                      <a:gd name="connsiteX12" fmla="*/ 352270 w 897082"/>
                      <a:gd name="connsiteY12" fmla="*/ 1122478 h 1466720"/>
                      <a:gd name="connsiteX13" fmla="*/ 363516 w 897082"/>
                      <a:gd name="connsiteY13" fmla="*/ 1012354 h 1466720"/>
                      <a:gd name="connsiteX14" fmla="*/ 358144 w 897082"/>
                      <a:gd name="connsiteY14" fmla="*/ 1011812 h 1466720"/>
                      <a:gd name="connsiteX15" fmla="*/ 66674 w 897082"/>
                      <a:gd name="connsiteY15" fmla="*/ 798047 h 1466720"/>
                      <a:gd name="connsiteX16" fmla="*/ 0 w 897082"/>
                      <a:gd name="connsiteY16" fmla="*/ 572384 h 1466720"/>
                      <a:gd name="connsiteX17" fmla="*/ 0 w 897082"/>
                      <a:gd name="connsiteY17" fmla="*/ 448541 h 1466720"/>
                      <a:gd name="connsiteX18" fmla="*/ 448541 w 897082"/>
                      <a:gd name="connsiteY18" fmla="*/ 0 h 1466720"/>
                      <a:gd name="connsiteX0" fmla="*/ 448541 w 897082"/>
                      <a:gd name="connsiteY0" fmla="*/ 0 h 1466720"/>
                      <a:gd name="connsiteX1" fmla="*/ 897082 w 897082"/>
                      <a:gd name="connsiteY1" fmla="*/ 448541 h 1466720"/>
                      <a:gd name="connsiteX2" fmla="*/ 897082 w 897082"/>
                      <a:gd name="connsiteY2" fmla="*/ 572384 h 1466720"/>
                      <a:gd name="connsiteX3" fmla="*/ 623133 w 897082"/>
                      <a:gd name="connsiteY3" fmla="*/ 985676 h 1466720"/>
                      <a:gd name="connsiteX4" fmla="*/ 564119 w 897082"/>
                      <a:gd name="connsiteY4" fmla="*/ 1003996 h 1466720"/>
                      <a:gd name="connsiteX5" fmla="*/ 575827 w 897082"/>
                      <a:gd name="connsiteY5" fmla="*/ 1118635 h 1466720"/>
                      <a:gd name="connsiteX6" fmla="*/ 603105 w 897082"/>
                      <a:gd name="connsiteY6" fmla="*/ 1118635 h 1466720"/>
                      <a:gd name="connsiteX7" fmla="*/ 786798 w 897082"/>
                      <a:gd name="connsiteY7" fmla="*/ 1292678 h 1466720"/>
                      <a:gd name="connsiteX8" fmla="*/ 786797 w 897082"/>
                      <a:gd name="connsiteY8" fmla="*/ 1466720 h 1466720"/>
                      <a:gd name="connsiteX9" fmla="*/ 188668 w 897082"/>
                      <a:gd name="connsiteY9" fmla="*/ 1466720 h 1466720"/>
                      <a:gd name="connsiteX10" fmla="*/ 188668 w 897082"/>
                      <a:gd name="connsiteY10" fmla="*/ 1292678 h 1466720"/>
                      <a:gd name="connsiteX11" fmla="*/ 300860 w 897082"/>
                      <a:gd name="connsiteY11" fmla="*/ 1132312 h 1466720"/>
                      <a:gd name="connsiteX12" fmla="*/ 352270 w 897082"/>
                      <a:gd name="connsiteY12" fmla="*/ 1122478 h 1466720"/>
                      <a:gd name="connsiteX13" fmla="*/ 363516 w 897082"/>
                      <a:gd name="connsiteY13" fmla="*/ 1012354 h 1466720"/>
                      <a:gd name="connsiteX14" fmla="*/ 358144 w 897082"/>
                      <a:gd name="connsiteY14" fmla="*/ 1011812 h 1466720"/>
                      <a:gd name="connsiteX15" fmla="*/ 66674 w 897082"/>
                      <a:gd name="connsiteY15" fmla="*/ 798047 h 1466720"/>
                      <a:gd name="connsiteX16" fmla="*/ 0 w 897082"/>
                      <a:gd name="connsiteY16" fmla="*/ 572384 h 1466720"/>
                      <a:gd name="connsiteX17" fmla="*/ 0 w 897082"/>
                      <a:gd name="connsiteY17" fmla="*/ 448541 h 1466720"/>
                      <a:gd name="connsiteX18" fmla="*/ 448541 w 897082"/>
                      <a:gd name="connsiteY18" fmla="*/ 0 h 1466720"/>
                      <a:gd name="connsiteX0" fmla="*/ 448541 w 897082"/>
                      <a:gd name="connsiteY0" fmla="*/ 0 h 1466720"/>
                      <a:gd name="connsiteX1" fmla="*/ 897082 w 897082"/>
                      <a:gd name="connsiteY1" fmla="*/ 448541 h 1466720"/>
                      <a:gd name="connsiteX2" fmla="*/ 897082 w 897082"/>
                      <a:gd name="connsiteY2" fmla="*/ 572384 h 1466720"/>
                      <a:gd name="connsiteX3" fmla="*/ 623133 w 897082"/>
                      <a:gd name="connsiteY3" fmla="*/ 985676 h 1466720"/>
                      <a:gd name="connsiteX4" fmla="*/ 564119 w 897082"/>
                      <a:gd name="connsiteY4" fmla="*/ 1003996 h 1466720"/>
                      <a:gd name="connsiteX5" fmla="*/ 575827 w 897082"/>
                      <a:gd name="connsiteY5" fmla="*/ 1118635 h 1466720"/>
                      <a:gd name="connsiteX6" fmla="*/ 603105 w 897082"/>
                      <a:gd name="connsiteY6" fmla="*/ 1118635 h 1466720"/>
                      <a:gd name="connsiteX7" fmla="*/ 786798 w 897082"/>
                      <a:gd name="connsiteY7" fmla="*/ 1292678 h 1466720"/>
                      <a:gd name="connsiteX8" fmla="*/ 786797 w 897082"/>
                      <a:gd name="connsiteY8" fmla="*/ 1466720 h 1466720"/>
                      <a:gd name="connsiteX9" fmla="*/ 188668 w 897082"/>
                      <a:gd name="connsiteY9" fmla="*/ 1466720 h 1466720"/>
                      <a:gd name="connsiteX10" fmla="*/ 188668 w 897082"/>
                      <a:gd name="connsiteY10" fmla="*/ 1292678 h 1466720"/>
                      <a:gd name="connsiteX11" fmla="*/ 300860 w 897082"/>
                      <a:gd name="connsiteY11" fmla="*/ 1132312 h 1466720"/>
                      <a:gd name="connsiteX12" fmla="*/ 352270 w 897082"/>
                      <a:gd name="connsiteY12" fmla="*/ 1122478 h 1466720"/>
                      <a:gd name="connsiteX13" fmla="*/ 363516 w 897082"/>
                      <a:gd name="connsiteY13" fmla="*/ 1012354 h 1466720"/>
                      <a:gd name="connsiteX14" fmla="*/ 358144 w 897082"/>
                      <a:gd name="connsiteY14" fmla="*/ 1011812 h 1466720"/>
                      <a:gd name="connsiteX15" fmla="*/ 66674 w 897082"/>
                      <a:gd name="connsiteY15" fmla="*/ 798047 h 1466720"/>
                      <a:gd name="connsiteX16" fmla="*/ 0 w 897082"/>
                      <a:gd name="connsiteY16" fmla="*/ 572384 h 1466720"/>
                      <a:gd name="connsiteX17" fmla="*/ 0 w 897082"/>
                      <a:gd name="connsiteY17" fmla="*/ 448541 h 1466720"/>
                      <a:gd name="connsiteX18" fmla="*/ 448541 w 897082"/>
                      <a:gd name="connsiteY18" fmla="*/ 0 h 1466720"/>
                      <a:gd name="connsiteX0" fmla="*/ 449129 w 897670"/>
                      <a:gd name="connsiteY0" fmla="*/ 0 h 1466720"/>
                      <a:gd name="connsiteX1" fmla="*/ 897670 w 897670"/>
                      <a:gd name="connsiteY1" fmla="*/ 448541 h 1466720"/>
                      <a:gd name="connsiteX2" fmla="*/ 897670 w 897670"/>
                      <a:gd name="connsiteY2" fmla="*/ 572384 h 1466720"/>
                      <a:gd name="connsiteX3" fmla="*/ 623721 w 897670"/>
                      <a:gd name="connsiteY3" fmla="*/ 985676 h 1466720"/>
                      <a:gd name="connsiteX4" fmla="*/ 564707 w 897670"/>
                      <a:gd name="connsiteY4" fmla="*/ 1003996 h 1466720"/>
                      <a:gd name="connsiteX5" fmla="*/ 576415 w 897670"/>
                      <a:gd name="connsiteY5" fmla="*/ 1118635 h 1466720"/>
                      <a:gd name="connsiteX6" fmla="*/ 603693 w 897670"/>
                      <a:gd name="connsiteY6" fmla="*/ 1118635 h 1466720"/>
                      <a:gd name="connsiteX7" fmla="*/ 787386 w 897670"/>
                      <a:gd name="connsiteY7" fmla="*/ 1292678 h 1466720"/>
                      <a:gd name="connsiteX8" fmla="*/ 787385 w 897670"/>
                      <a:gd name="connsiteY8" fmla="*/ 1466720 h 1466720"/>
                      <a:gd name="connsiteX9" fmla="*/ 189256 w 897670"/>
                      <a:gd name="connsiteY9" fmla="*/ 1466720 h 1466720"/>
                      <a:gd name="connsiteX10" fmla="*/ 189256 w 897670"/>
                      <a:gd name="connsiteY10" fmla="*/ 1292678 h 1466720"/>
                      <a:gd name="connsiteX11" fmla="*/ 301448 w 897670"/>
                      <a:gd name="connsiteY11" fmla="*/ 1132312 h 1466720"/>
                      <a:gd name="connsiteX12" fmla="*/ 352858 w 897670"/>
                      <a:gd name="connsiteY12" fmla="*/ 1122478 h 1466720"/>
                      <a:gd name="connsiteX13" fmla="*/ 364104 w 897670"/>
                      <a:gd name="connsiteY13" fmla="*/ 1012354 h 1466720"/>
                      <a:gd name="connsiteX14" fmla="*/ 358732 w 897670"/>
                      <a:gd name="connsiteY14" fmla="*/ 1011812 h 1466720"/>
                      <a:gd name="connsiteX15" fmla="*/ 67262 w 897670"/>
                      <a:gd name="connsiteY15" fmla="*/ 798047 h 1466720"/>
                      <a:gd name="connsiteX16" fmla="*/ 588 w 897670"/>
                      <a:gd name="connsiteY16" fmla="*/ 572384 h 1466720"/>
                      <a:gd name="connsiteX17" fmla="*/ 588 w 897670"/>
                      <a:gd name="connsiteY17" fmla="*/ 448541 h 1466720"/>
                      <a:gd name="connsiteX18" fmla="*/ 449129 w 897670"/>
                      <a:gd name="connsiteY18" fmla="*/ 0 h 1466720"/>
                      <a:gd name="connsiteX0" fmla="*/ 449395 w 897936"/>
                      <a:gd name="connsiteY0" fmla="*/ 0 h 1466720"/>
                      <a:gd name="connsiteX1" fmla="*/ 897936 w 897936"/>
                      <a:gd name="connsiteY1" fmla="*/ 448541 h 1466720"/>
                      <a:gd name="connsiteX2" fmla="*/ 897936 w 897936"/>
                      <a:gd name="connsiteY2" fmla="*/ 572384 h 1466720"/>
                      <a:gd name="connsiteX3" fmla="*/ 623987 w 897936"/>
                      <a:gd name="connsiteY3" fmla="*/ 985676 h 1466720"/>
                      <a:gd name="connsiteX4" fmla="*/ 564973 w 897936"/>
                      <a:gd name="connsiteY4" fmla="*/ 1003996 h 1466720"/>
                      <a:gd name="connsiteX5" fmla="*/ 576681 w 897936"/>
                      <a:gd name="connsiteY5" fmla="*/ 1118635 h 1466720"/>
                      <a:gd name="connsiteX6" fmla="*/ 603959 w 897936"/>
                      <a:gd name="connsiteY6" fmla="*/ 1118635 h 1466720"/>
                      <a:gd name="connsiteX7" fmla="*/ 787652 w 897936"/>
                      <a:gd name="connsiteY7" fmla="*/ 1292678 h 1466720"/>
                      <a:gd name="connsiteX8" fmla="*/ 787651 w 897936"/>
                      <a:gd name="connsiteY8" fmla="*/ 1466720 h 1466720"/>
                      <a:gd name="connsiteX9" fmla="*/ 189522 w 897936"/>
                      <a:gd name="connsiteY9" fmla="*/ 1466720 h 1466720"/>
                      <a:gd name="connsiteX10" fmla="*/ 189522 w 897936"/>
                      <a:gd name="connsiteY10" fmla="*/ 1292678 h 1466720"/>
                      <a:gd name="connsiteX11" fmla="*/ 301714 w 897936"/>
                      <a:gd name="connsiteY11" fmla="*/ 1132312 h 1466720"/>
                      <a:gd name="connsiteX12" fmla="*/ 353124 w 897936"/>
                      <a:gd name="connsiteY12" fmla="*/ 1122478 h 1466720"/>
                      <a:gd name="connsiteX13" fmla="*/ 364370 w 897936"/>
                      <a:gd name="connsiteY13" fmla="*/ 1012354 h 1466720"/>
                      <a:gd name="connsiteX14" fmla="*/ 358998 w 897936"/>
                      <a:gd name="connsiteY14" fmla="*/ 1011812 h 1466720"/>
                      <a:gd name="connsiteX15" fmla="*/ 67528 w 897936"/>
                      <a:gd name="connsiteY15" fmla="*/ 798047 h 1466720"/>
                      <a:gd name="connsiteX16" fmla="*/ 854 w 897936"/>
                      <a:gd name="connsiteY16" fmla="*/ 572384 h 1466720"/>
                      <a:gd name="connsiteX17" fmla="*/ 854 w 897936"/>
                      <a:gd name="connsiteY17" fmla="*/ 448541 h 1466720"/>
                      <a:gd name="connsiteX18" fmla="*/ 449395 w 897936"/>
                      <a:gd name="connsiteY18" fmla="*/ 0 h 1466720"/>
                      <a:gd name="connsiteX0" fmla="*/ 449395 w 897936"/>
                      <a:gd name="connsiteY0" fmla="*/ 0 h 1466720"/>
                      <a:gd name="connsiteX1" fmla="*/ 897936 w 897936"/>
                      <a:gd name="connsiteY1" fmla="*/ 448541 h 1466720"/>
                      <a:gd name="connsiteX2" fmla="*/ 897936 w 897936"/>
                      <a:gd name="connsiteY2" fmla="*/ 572384 h 1466720"/>
                      <a:gd name="connsiteX3" fmla="*/ 623987 w 897936"/>
                      <a:gd name="connsiteY3" fmla="*/ 985676 h 1466720"/>
                      <a:gd name="connsiteX4" fmla="*/ 564973 w 897936"/>
                      <a:gd name="connsiteY4" fmla="*/ 1003996 h 1466720"/>
                      <a:gd name="connsiteX5" fmla="*/ 576681 w 897936"/>
                      <a:gd name="connsiteY5" fmla="*/ 1118635 h 1466720"/>
                      <a:gd name="connsiteX6" fmla="*/ 603959 w 897936"/>
                      <a:gd name="connsiteY6" fmla="*/ 1118635 h 1466720"/>
                      <a:gd name="connsiteX7" fmla="*/ 787652 w 897936"/>
                      <a:gd name="connsiteY7" fmla="*/ 1292678 h 1466720"/>
                      <a:gd name="connsiteX8" fmla="*/ 787651 w 897936"/>
                      <a:gd name="connsiteY8" fmla="*/ 1466720 h 1466720"/>
                      <a:gd name="connsiteX9" fmla="*/ 189522 w 897936"/>
                      <a:gd name="connsiteY9" fmla="*/ 1466720 h 1466720"/>
                      <a:gd name="connsiteX10" fmla="*/ 189522 w 897936"/>
                      <a:gd name="connsiteY10" fmla="*/ 1292678 h 1466720"/>
                      <a:gd name="connsiteX11" fmla="*/ 301714 w 897936"/>
                      <a:gd name="connsiteY11" fmla="*/ 1132312 h 1466720"/>
                      <a:gd name="connsiteX12" fmla="*/ 353124 w 897936"/>
                      <a:gd name="connsiteY12" fmla="*/ 1122478 h 1466720"/>
                      <a:gd name="connsiteX13" fmla="*/ 364370 w 897936"/>
                      <a:gd name="connsiteY13" fmla="*/ 1012354 h 1466720"/>
                      <a:gd name="connsiteX14" fmla="*/ 358998 w 897936"/>
                      <a:gd name="connsiteY14" fmla="*/ 1011812 h 1466720"/>
                      <a:gd name="connsiteX15" fmla="*/ 67528 w 897936"/>
                      <a:gd name="connsiteY15" fmla="*/ 798047 h 1466720"/>
                      <a:gd name="connsiteX16" fmla="*/ 854 w 897936"/>
                      <a:gd name="connsiteY16" fmla="*/ 572384 h 1466720"/>
                      <a:gd name="connsiteX17" fmla="*/ 854 w 897936"/>
                      <a:gd name="connsiteY17" fmla="*/ 448541 h 1466720"/>
                      <a:gd name="connsiteX18" fmla="*/ 449395 w 897936"/>
                      <a:gd name="connsiteY18" fmla="*/ 0 h 1466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897936" h="1466720">
                        <a:moveTo>
                          <a:pt x="449395" y="0"/>
                        </a:moveTo>
                        <a:cubicBezTo>
                          <a:pt x="697117" y="0"/>
                          <a:pt x="897936" y="200819"/>
                          <a:pt x="897936" y="448541"/>
                        </a:cubicBezTo>
                        <a:lnTo>
                          <a:pt x="897936" y="572384"/>
                        </a:lnTo>
                        <a:cubicBezTo>
                          <a:pt x="897936" y="758175"/>
                          <a:pt x="784975" y="917584"/>
                          <a:pt x="623987" y="985676"/>
                        </a:cubicBezTo>
                        <a:lnTo>
                          <a:pt x="564973" y="1003996"/>
                        </a:lnTo>
                        <a:lnTo>
                          <a:pt x="576681" y="1118635"/>
                        </a:lnTo>
                        <a:lnTo>
                          <a:pt x="603959" y="1118635"/>
                        </a:lnTo>
                        <a:cubicBezTo>
                          <a:pt x="705410" y="1118635"/>
                          <a:pt x="787652" y="1196557"/>
                          <a:pt x="787652" y="1292678"/>
                        </a:cubicBezTo>
                        <a:cubicBezTo>
                          <a:pt x="787652" y="1350692"/>
                          <a:pt x="787651" y="1408706"/>
                          <a:pt x="787651" y="1466720"/>
                        </a:cubicBezTo>
                        <a:lnTo>
                          <a:pt x="189522" y="1466720"/>
                        </a:lnTo>
                        <a:lnTo>
                          <a:pt x="189522" y="1292678"/>
                        </a:lnTo>
                        <a:cubicBezTo>
                          <a:pt x="189522" y="1220587"/>
                          <a:pt x="235783" y="1158734"/>
                          <a:pt x="301714" y="1132312"/>
                        </a:cubicBezTo>
                        <a:lnTo>
                          <a:pt x="353124" y="1122478"/>
                        </a:lnTo>
                        <a:lnTo>
                          <a:pt x="364370" y="1012354"/>
                        </a:lnTo>
                        <a:lnTo>
                          <a:pt x="358998" y="1011812"/>
                        </a:lnTo>
                        <a:cubicBezTo>
                          <a:pt x="309524" y="976094"/>
                          <a:pt x="65951" y="956270"/>
                          <a:pt x="67528" y="798047"/>
                        </a:cubicBezTo>
                        <a:cubicBezTo>
                          <a:pt x="9812" y="689234"/>
                          <a:pt x="-3845" y="634588"/>
                          <a:pt x="854" y="572384"/>
                        </a:cubicBezTo>
                        <a:lnTo>
                          <a:pt x="854" y="448541"/>
                        </a:lnTo>
                        <a:cubicBezTo>
                          <a:pt x="854" y="200819"/>
                          <a:pt x="201673" y="0"/>
                          <a:pt x="449395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1" name="フリーフォーム: 図形 110">
                    <a:extLst>
                      <a:ext uri="{FF2B5EF4-FFF2-40B4-BE49-F238E27FC236}">
                        <a16:creationId xmlns:a16="http://schemas.microsoft.com/office/drawing/2014/main" id="{6DCD9C49-0DCA-4455-9718-99BC7D01EFB8}"/>
                      </a:ext>
                    </a:extLst>
                  </p:cNvPr>
                  <p:cNvSpPr/>
                  <p:nvPr/>
                </p:nvSpPr>
                <p:spPr>
                  <a:xfrm>
                    <a:off x="5521495" y="2172190"/>
                    <a:ext cx="217125" cy="111279"/>
                  </a:xfrm>
                  <a:custGeom>
                    <a:avLst/>
                    <a:gdLst>
                      <a:gd name="connsiteX0" fmla="*/ 209318 w 211408"/>
                      <a:gd name="connsiteY0" fmla="*/ 0 h 93697"/>
                      <a:gd name="connsiteX1" fmla="*/ 211408 w 211408"/>
                      <a:gd name="connsiteY1" fmla="*/ 20463 h 93697"/>
                      <a:gd name="connsiteX2" fmla="*/ 206348 w 211408"/>
                      <a:gd name="connsiteY2" fmla="*/ 24396 h 93697"/>
                      <a:gd name="connsiteX3" fmla="*/ 7260 w 211408"/>
                      <a:gd name="connsiteY3" fmla="*/ 93228 h 93697"/>
                      <a:gd name="connsiteX4" fmla="*/ 0 w 211408"/>
                      <a:gd name="connsiteY4" fmla="*/ 93697 h 93697"/>
                      <a:gd name="connsiteX5" fmla="*/ 8715 w 211408"/>
                      <a:gd name="connsiteY5" fmla="*/ 8358 h 93697"/>
                      <a:gd name="connsiteX6" fmla="*/ 93740 w 211408"/>
                      <a:gd name="connsiteY6" fmla="*/ 16929 h 93697"/>
                      <a:gd name="connsiteX7" fmla="*/ 184137 w 211408"/>
                      <a:gd name="connsiteY7" fmla="*/ 7816 h 93697"/>
                      <a:gd name="connsiteX0" fmla="*/ 209318 w 211408"/>
                      <a:gd name="connsiteY0" fmla="*/ 0 h 93697"/>
                      <a:gd name="connsiteX1" fmla="*/ 211408 w 211408"/>
                      <a:gd name="connsiteY1" fmla="*/ 20463 h 93697"/>
                      <a:gd name="connsiteX2" fmla="*/ 7260 w 211408"/>
                      <a:gd name="connsiteY2" fmla="*/ 93228 h 93697"/>
                      <a:gd name="connsiteX3" fmla="*/ 0 w 211408"/>
                      <a:gd name="connsiteY3" fmla="*/ 93697 h 93697"/>
                      <a:gd name="connsiteX4" fmla="*/ 8715 w 211408"/>
                      <a:gd name="connsiteY4" fmla="*/ 8358 h 93697"/>
                      <a:gd name="connsiteX5" fmla="*/ 93740 w 211408"/>
                      <a:gd name="connsiteY5" fmla="*/ 16929 h 93697"/>
                      <a:gd name="connsiteX6" fmla="*/ 184137 w 211408"/>
                      <a:gd name="connsiteY6" fmla="*/ 7816 h 93697"/>
                      <a:gd name="connsiteX7" fmla="*/ 209318 w 211408"/>
                      <a:gd name="connsiteY7" fmla="*/ 0 h 93697"/>
                      <a:gd name="connsiteX0" fmla="*/ 209318 w 209318"/>
                      <a:gd name="connsiteY0" fmla="*/ 0 h 93697"/>
                      <a:gd name="connsiteX1" fmla="*/ 7260 w 209318"/>
                      <a:gd name="connsiteY1" fmla="*/ 93228 h 93697"/>
                      <a:gd name="connsiteX2" fmla="*/ 0 w 209318"/>
                      <a:gd name="connsiteY2" fmla="*/ 93697 h 93697"/>
                      <a:gd name="connsiteX3" fmla="*/ 8715 w 209318"/>
                      <a:gd name="connsiteY3" fmla="*/ 8358 h 93697"/>
                      <a:gd name="connsiteX4" fmla="*/ 93740 w 209318"/>
                      <a:gd name="connsiteY4" fmla="*/ 16929 h 93697"/>
                      <a:gd name="connsiteX5" fmla="*/ 184137 w 209318"/>
                      <a:gd name="connsiteY5" fmla="*/ 7816 h 93697"/>
                      <a:gd name="connsiteX6" fmla="*/ 209318 w 209318"/>
                      <a:gd name="connsiteY6" fmla="*/ 0 h 93697"/>
                      <a:gd name="connsiteX0" fmla="*/ 209318 w 209318"/>
                      <a:gd name="connsiteY0" fmla="*/ 0 h 93697"/>
                      <a:gd name="connsiteX1" fmla="*/ 7260 w 209318"/>
                      <a:gd name="connsiteY1" fmla="*/ 93228 h 93697"/>
                      <a:gd name="connsiteX2" fmla="*/ 0 w 209318"/>
                      <a:gd name="connsiteY2" fmla="*/ 93697 h 93697"/>
                      <a:gd name="connsiteX3" fmla="*/ 8715 w 209318"/>
                      <a:gd name="connsiteY3" fmla="*/ 8358 h 93697"/>
                      <a:gd name="connsiteX4" fmla="*/ 93740 w 209318"/>
                      <a:gd name="connsiteY4" fmla="*/ 16929 h 93697"/>
                      <a:gd name="connsiteX5" fmla="*/ 184137 w 209318"/>
                      <a:gd name="connsiteY5" fmla="*/ 7816 h 93697"/>
                      <a:gd name="connsiteX6" fmla="*/ 209318 w 209318"/>
                      <a:gd name="connsiteY6" fmla="*/ 0 h 93697"/>
                      <a:gd name="connsiteX0" fmla="*/ 209318 w 209318"/>
                      <a:gd name="connsiteY0" fmla="*/ 0 h 93697"/>
                      <a:gd name="connsiteX1" fmla="*/ 0 w 209318"/>
                      <a:gd name="connsiteY1" fmla="*/ 93697 h 93697"/>
                      <a:gd name="connsiteX2" fmla="*/ 8715 w 209318"/>
                      <a:gd name="connsiteY2" fmla="*/ 8358 h 93697"/>
                      <a:gd name="connsiteX3" fmla="*/ 93740 w 209318"/>
                      <a:gd name="connsiteY3" fmla="*/ 16929 h 93697"/>
                      <a:gd name="connsiteX4" fmla="*/ 184137 w 209318"/>
                      <a:gd name="connsiteY4" fmla="*/ 7816 h 93697"/>
                      <a:gd name="connsiteX5" fmla="*/ 209318 w 209318"/>
                      <a:gd name="connsiteY5" fmla="*/ 0 h 93697"/>
                      <a:gd name="connsiteX0" fmla="*/ 209318 w 209318"/>
                      <a:gd name="connsiteY0" fmla="*/ 0 h 93697"/>
                      <a:gd name="connsiteX1" fmla="*/ 0 w 209318"/>
                      <a:gd name="connsiteY1" fmla="*/ 93697 h 93697"/>
                      <a:gd name="connsiteX2" fmla="*/ 8715 w 209318"/>
                      <a:gd name="connsiteY2" fmla="*/ 8358 h 93697"/>
                      <a:gd name="connsiteX3" fmla="*/ 93740 w 209318"/>
                      <a:gd name="connsiteY3" fmla="*/ 16929 h 93697"/>
                      <a:gd name="connsiteX4" fmla="*/ 184137 w 209318"/>
                      <a:gd name="connsiteY4" fmla="*/ 7816 h 93697"/>
                      <a:gd name="connsiteX5" fmla="*/ 209318 w 209318"/>
                      <a:gd name="connsiteY5" fmla="*/ 0 h 936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09318" h="93697">
                        <a:moveTo>
                          <a:pt x="209318" y="0"/>
                        </a:moveTo>
                        <a:cubicBezTo>
                          <a:pt x="148204" y="60213"/>
                          <a:pt x="33434" y="92304"/>
                          <a:pt x="0" y="93697"/>
                        </a:cubicBezTo>
                        <a:lnTo>
                          <a:pt x="8715" y="8358"/>
                        </a:lnTo>
                        <a:lnTo>
                          <a:pt x="93740" y="16929"/>
                        </a:lnTo>
                        <a:cubicBezTo>
                          <a:pt x="124705" y="16929"/>
                          <a:pt x="154938" y="13791"/>
                          <a:pt x="184137" y="7816"/>
                        </a:cubicBezTo>
                        <a:lnTo>
                          <a:pt x="209318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2" name="フリーフォーム: 図形 111">
                    <a:extLst>
                      <a:ext uri="{FF2B5EF4-FFF2-40B4-BE49-F238E27FC236}">
                        <a16:creationId xmlns:a16="http://schemas.microsoft.com/office/drawing/2014/main" id="{400F7638-9D23-414C-B4D4-F99EA04ECF9C}"/>
                      </a:ext>
                    </a:extLst>
                  </p:cNvPr>
                  <p:cNvSpPr/>
                  <p:nvPr/>
                </p:nvSpPr>
                <p:spPr>
                  <a:xfrm>
                    <a:off x="5165391" y="2310313"/>
                    <a:ext cx="1197310" cy="1230066"/>
                  </a:xfrm>
                  <a:custGeom>
                    <a:avLst/>
                    <a:gdLst>
                      <a:gd name="connsiteX0" fmla="*/ 702404 w 1068476"/>
                      <a:gd name="connsiteY0" fmla="*/ 0 h 1020925"/>
                      <a:gd name="connsiteX1" fmla="*/ 763059 w 1068476"/>
                      <a:gd name="connsiteY1" fmla="*/ 0 h 1020925"/>
                      <a:gd name="connsiteX2" fmla="*/ 1068476 w 1068476"/>
                      <a:gd name="connsiteY2" fmla="*/ 320391 h 1020925"/>
                      <a:gd name="connsiteX3" fmla="*/ 1068476 w 1068476"/>
                      <a:gd name="connsiteY3" fmla="*/ 1020925 h 1020925"/>
                      <a:gd name="connsiteX4" fmla="*/ 139988 w 1068476"/>
                      <a:gd name="connsiteY4" fmla="*/ 1020925 h 1020925"/>
                      <a:gd name="connsiteX5" fmla="*/ 55941 w 1068476"/>
                      <a:gd name="connsiteY5" fmla="*/ 706710 h 1020925"/>
                      <a:gd name="connsiteX6" fmla="*/ 55941 w 1068476"/>
                      <a:gd name="connsiteY6" fmla="*/ 285753 h 1020925"/>
                      <a:gd name="connsiteX7" fmla="*/ 189768 w 1068476"/>
                      <a:gd name="connsiteY7" fmla="*/ 138877 h 1020925"/>
                      <a:gd name="connsiteX8" fmla="*/ 371719 w 1068476"/>
                      <a:gd name="connsiteY8" fmla="*/ 10385 h 1020925"/>
                      <a:gd name="connsiteX9" fmla="*/ 390924 w 1068476"/>
                      <a:gd name="connsiteY9" fmla="*/ 7678 h 1020925"/>
                      <a:gd name="connsiteX10" fmla="*/ 356988 w 1068476"/>
                      <a:gd name="connsiteY10" fmla="*/ 72107 h 1020925"/>
                      <a:gd name="connsiteX11" fmla="*/ 362948 w 1068476"/>
                      <a:gd name="connsiteY11" fmla="*/ 186423 h 1020925"/>
                      <a:gd name="connsiteX12" fmla="*/ 632972 w 1068476"/>
                      <a:gd name="connsiteY12" fmla="*/ 86497 h 1020925"/>
                      <a:gd name="connsiteX13" fmla="*/ 698289 w 1068476"/>
                      <a:gd name="connsiteY13" fmla="*/ 7813 h 1020925"/>
                      <a:gd name="connsiteX0" fmla="*/ 676999 w 1043071"/>
                      <a:gd name="connsiteY0" fmla="*/ 0 h 1020925"/>
                      <a:gd name="connsiteX1" fmla="*/ 737654 w 1043071"/>
                      <a:gd name="connsiteY1" fmla="*/ 0 h 1020925"/>
                      <a:gd name="connsiteX2" fmla="*/ 1043071 w 1043071"/>
                      <a:gd name="connsiteY2" fmla="*/ 320391 h 1020925"/>
                      <a:gd name="connsiteX3" fmla="*/ 1043071 w 1043071"/>
                      <a:gd name="connsiteY3" fmla="*/ 1020925 h 1020925"/>
                      <a:gd name="connsiteX4" fmla="*/ 114583 w 1043071"/>
                      <a:gd name="connsiteY4" fmla="*/ 1020925 h 1020925"/>
                      <a:gd name="connsiteX5" fmla="*/ 30536 w 1043071"/>
                      <a:gd name="connsiteY5" fmla="*/ 706710 h 1020925"/>
                      <a:gd name="connsiteX6" fmla="*/ 61493 w 1043071"/>
                      <a:gd name="connsiteY6" fmla="*/ 340521 h 1020925"/>
                      <a:gd name="connsiteX7" fmla="*/ 164363 w 1043071"/>
                      <a:gd name="connsiteY7" fmla="*/ 138877 h 1020925"/>
                      <a:gd name="connsiteX8" fmla="*/ 346314 w 1043071"/>
                      <a:gd name="connsiteY8" fmla="*/ 10385 h 1020925"/>
                      <a:gd name="connsiteX9" fmla="*/ 365519 w 1043071"/>
                      <a:gd name="connsiteY9" fmla="*/ 7678 h 1020925"/>
                      <a:gd name="connsiteX10" fmla="*/ 331583 w 1043071"/>
                      <a:gd name="connsiteY10" fmla="*/ 72107 h 1020925"/>
                      <a:gd name="connsiteX11" fmla="*/ 337543 w 1043071"/>
                      <a:gd name="connsiteY11" fmla="*/ 186423 h 1020925"/>
                      <a:gd name="connsiteX12" fmla="*/ 607567 w 1043071"/>
                      <a:gd name="connsiteY12" fmla="*/ 86497 h 1020925"/>
                      <a:gd name="connsiteX13" fmla="*/ 672884 w 1043071"/>
                      <a:gd name="connsiteY13" fmla="*/ 7813 h 1020925"/>
                      <a:gd name="connsiteX14" fmla="*/ 676999 w 1043071"/>
                      <a:gd name="connsiteY14" fmla="*/ 0 h 1020925"/>
                      <a:gd name="connsiteX0" fmla="*/ 650472 w 1016544"/>
                      <a:gd name="connsiteY0" fmla="*/ 0 h 1020925"/>
                      <a:gd name="connsiteX1" fmla="*/ 711127 w 1016544"/>
                      <a:gd name="connsiteY1" fmla="*/ 0 h 1020925"/>
                      <a:gd name="connsiteX2" fmla="*/ 1016544 w 1016544"/>
                      <a:gd name="connsiteY2" fmla="*/ 320391 h 1020925"/>
                      <a:gd name="connsiteX3" fmla="*/ 1016544 w 1016544"/>
                      <a:gd name="connsiteY3" fmla="*/ 1020925 h 1020925"/>
                      <a:gd name="connsiteX4" fmla="*/ 88056 w 1016544"/>
                      <a:gd name="connsiteY4" fmla="*/ 1020925 h 1020925"/>
                      <a:gd name="connsiteX5" fmla="*/ 4009 w 1016544"/>
                      <a:gd name="connsiteY5" fmla="*/ 706710 h 1020925"/>
                      <a:gd name="connsiteX6" fmla="*/ 34966 w 1016544"/>
                      <a:gd name="connsiteY6" fmla="*/ 340521 h 1020925"/>
                      <a:gd name="connsiteX7" fmla="*/ 137836 w 1016544"/>
                      <a:gd name="connsiteY7" fmla="*/ 138877 h 1020925"/>
                      <a:gd name="connsiteX8" fmla="*/ 319787 w 1016544"/>
                      <a:gd name="connsiteY8" fmla="*/ 10385 h 1020925"/>
                      <a:gd name="connsiteX9" fmla="*/ 338992 w 1016544"/>
                      <a:gd name="connsiteY9" fmla="*/ 7678 h 1020925"/>
                      <a:gd name="connsiteX10" fmla="*/ 305056 w 1016544"/>
                      <a:gd name="connsiteY10" fmla="*/ 72107 h 1020925"/>
                      <a:gd name="connsiteX11" fmla="*/ 311016 w 1016544"/>
                      <a:gd name="connsiteY11" fmla="*/ 186423 h 1020925"/>
                      <a:gd name="connsiteX12" fmla="*/ 581040 w 1016544"/>
                      <a:gd name="connsiteY12" fmla="*/ 86497 h 1020925"/>
                      <a:gd name="connsiteX13" fmla="*/ 646357 w 1016544"/>
                      <a:gd name="connsiteY13" fmla="*/ 7813 h 1020925"/>
                      <a:gd name="connsiteX14" fmla="*/ 650472 w 1016544"/>
                      <a:gd name="connsiteY14" fmla="*/ 0 h 1020925"/>
                      <a:gd name="connsiteX0" fmla="*/ 620748 w 986820"/>
                      <a:gd name="connsiteY0" fmla="*/ 0 h 1020925"/>
                      <a:gd name="connsiteX1" fmla="*/ 681403 w 986820"/>
                      <a:gd name="connsiteY1" fmla="*/ 0 h 1020925"/>
                      <a:gd name="connsiteX2" fmla="*/ 986820 w 986820"/>
                      <a:gd name="connsiteY2" fmla="*/ 320391 h 1020925"/>
                      <a:gd name="connsiteX3" fmla="*/ 986820 w 986820"/>
                      <a:gd name="connsiteY3" fmla="*/ 1020925 h 1020925"/>
                      <a:gd name="connsiteX4" fmla="*/ 58332 w 986820"/>
                      <a:gd name="connsiteY4" fmla="*/ 1020925 h 1020925"/>
                      <a:gd name="connsiteX5" fmla="*/ 19529 w 986820"/>
                      <a:gd name="connsiteY5" fmla="*/ 704329 h 1020925"/>
                      <a:gd name="connsiteX6" fmla="*/ 5242 w 986820"/>
                      <a:gd name="connsiteY6" fmla="*/ 340521 h 1020925"/>
                      <a:gd name="connsiteX7" fmla="*/ 108112 w 986820"/>
                      <a:gd name="connsiteY7" fmla="*/ 138877 h 1020925"/>
                      <a:gd name="connsiteX8" fmla="*/ 290063 w 986820"/>
                      <a:gd name="connsiteY8" fmla="*/ 10385 h 1020925"/>
                      <a:gd name="connsiteX9" fmla="*/ 309268 w 986820"/>
                      <a:gd name="connsiteY9" fmla="*/ 7678 h 1020925"/>
                      <a:gd name="connsiteX10" fmla="*/ 275332 w 986820"/>
                      <a:gd name="connsiteY10" fmla="*/ 72107 h 1020925"/>
                      <a:gd name="connsiteX11" fmla="*/ 281292 w 986820"/>
                      <a:gd name="connsiteY11" fmla="*/ 186423 h 1020925"/>
                      <a:gd name="connsiteX12" fmla="*/ 551316 w 986820"/>
                      <a:gd name="connsiteY12" fmla="*/ 86497 h 1020925"/>
                      <a:gd name="connsiteX13" fmla="*/ 616633 w 986820"/>
                      <a:gd name="connsiteY13" fmla="*/ 7813 h 1020925"/>
                      <a:gd name="connsiteX14" fmla="*/ 620748 w 986820"/>
                      <a:gd name="connsiteY14" fmla="*/ 0 h 1020925"/>
                      <a:gd name="connsiteX0" fmla="*/ 663135 w 1029207"/>
                      <a:gd name="connsiteY0" fmla="*/ 0 h 1020925"/>
                      <a:gd name="connsiteX1" fmla="*/ 723790 w 1029207"/>
                      <a:gd name="connsiteY1" fmla="*/ 0 h 1020925"/>
                      <a:gd name="connsiteX2" fmla="*/ 1029207 w 1029207"/>
                      <a:gd name="connsiteY2" fmla="*/ 320391 h 1020925"/>
                      <a:gd name="connsiteX3" fmla="*/ 1029207 w 1029207"/>
                      <a:gd name="connsiteY3" fmla="*/ 1020925 h 1020925"/>
                      <a:gd name="connsiteX4" fmla="*/ 100719 w 1029207"/>
                      <a:gd name="connsiteY4" fmla="*/ 1020925 h 1020925"/>
                      <a:gd name="connsiteX5" fmla="*/ 61916 w 1029207"/>
                      <a:gd name="connsiteY5" fmla="*/ 704329 h 1020925"/>
                      <a:gd name="connsiteX6" fmla="*/ 2386 w 1029207"/>
                      <a:gd name="connsiteY6" fmla="*/ 433390 h 1020925"/>
                      <a:gd name="connsiteX7" fmla="*/ 150499 w 1029207"/>
                      <a:gd name="connsiteY7" fmla="*/ 138877 h 1020925"/>
                      <a:gd name="connsiteX8" fmla="*/ 332450 w 1029207"/>
                      <a:gd name="connsiteY8" fmla="*/ 10385 h 1020925"/>
                      <a:gd name="connsiteX9" fmla="*/ 351655 w 1029207"/>
                      <a:gd name="connsiteY9" fmla="*/ 7678 h 1020925"/>
                      <a:gd name="connsiteX10" fmla="*/ 317719 w 1029207"/>
                      <a:gd name="connsiteY10" fmla="*/ 72107 h 1020925"/>
                      <a:gd name="connsiteX11" fmla="*/ 323679 w 1029207"/>
                      <a:gd name="connsiteY11" fmla="*/ 186423 h 1020925"/>
                      <a:gd name="connsiteX12" fmla="*/ 593703 w 1029207"/>
                      <a:gd name="connsiteY12" fmla="*/ 86497 h 1020925"/>
                      <a:gd name="connsiteX13" fmla="*/ 659020 w 1029207"/>
                      <a:gd name="connsiteY13" fmla="*/ 7813 h 1020925"/>
                      <a:gd name="connsiteX14" fmla="*/ 663135 w 1029207"/>
                      <a:gd name="connsiteY14" fmla="*/ 0 h 1020925"/>
                      <a:gd name="connsiteX0" fmla="*/ 676475 w 1042547"/>
                      <a:gd name="connsiteY0" fmla="*/ 0 h 1020925"/>
                      <a:gd name="connsiteX1" fmla="*/ 737130 w 1042547"/>
                      <a:gd name="connsiteY1" fmla="*/ 0 h 1020925"/>
                      <a:gd name="connsiteX2" fmla="*/ 1042547 w 1042547"/>
                      <a:gd name="connsiteY2" fmla="*/ 320391 h 1020925"/>
                      <a:gd name="connsiteX3" fmla="*/ 1042547 w 1042547"/>
                      <a:gd name="connsiteY3" fmla="*/ 1020925 h 1020925"/>
                      <a:gd name="connsiteX4" fmla="*/ 114059 w 1042547"/>
                      <a:gd name="connsiteY4" fmla="*/ 1020925 h 1020925"/>
                      <a:gd name="connsiteX5" fmla="*/ 75256 w 1042547"/>
                      <a:gd name="connsiteY5" fmla="*/ 704329 h 1020925"/>
                      <a:gd name="connsiteX6" fmla="*/ 15726 w 1042547"/>
                      <a:gd name="connsiteY6" fmla="*/ 433390 h 1020925"/>
                      <a:gd name="connsiteX7" fmla="*/ 163839 w 1042547"/>
                      <a:gd name="connsiteY7" fmla="*/ 138877 h 1020925"/>
                      <a:gd name="connsiteX8" fmla="*/ 345790 w 1042547"/>
                      <a:gd name="connsiteY8" fmla="*/ 10385 h 1020925"/>
                      <a:gd name="connsiteX9" fmla="*/ 364995 w 1042547"/>
                      <a:gd name="connsiteY9" fmla="*/ 7678 h 1020925"/>
                      <a:gd name="connsiteX10" fmla="*/ 331059 w 1042547"/>
                      <a:gd name="connsiteY10" fmla="*/ 72107 h 1020925"/>
                      <a:gd name="connsiteX11" fmla="*/ 337019 w 1042547"/>
                      <a:gd name="connsiteY11" fmla="*/ 186423 h 1020925"/>
                      <a:gd name="connsiteX12" fmla="*/ 607043 w 1042547"/>
                      <a:gd name="connsiteY12" fmla="*/ 86497 h 1020925"/>
                      <a:gd name="connsiteX13" fmla="*/ 672360 w 1042547"/>
                      <a:gd name="connsiteY13" fmla="*/ 7813 h 1020925"/>
                      <a:gd name="connsiteX14" fmla="*/ 676475 w 1042547"/>
                      <a:gd name="connsiteY14" fmla="*/ 0 h 1020925"/>
                      <a:gd name="connsiteX0" fmla="*/ 676475 w 1042547"/>
                      <a:gd name="connsiteY0" fmla="*/ 0 h 1020925"/>
                      <a:gd name="connsiteX1" fmla="*/ 737130 w 1042547"/>
                      <a:gd name="connsiteY1" fmla="*/ 0 h 1020925"/>
                      <a:gd name="connsiteX2" fmla="*/ 1042547 w 1042547"/>
                      <a:gd name="connsiteY2" fmla="*/ 320391 h 1020925"/>
                      <a:gd name="connsiteX3" fmla="*/ 1042547 w 1042547"/>
                      <a:gd name="connsiteY3" fmla="*/ 1020925 h 1020925"/>
                      <a:gd name="connsiteX4" fmla="*/ 114059 w 1042547"/>
                      <a:gd name="connsiteY4" fmla="*/ 1020925 h 1020925"/>
                      <a:gd name="connsiteX5" fmla="*/ 75256 w 1042547"/>
                      <a:gd name="connsiteY5" fmla="*/ 704329 h 1020925"/>
                      <a:gd name="connsiteX6" fmla="*/ 15726 w 1042547"/>
                      <a:gd name="connsiteY6" fmla="*/ 433390 h 1020925"/>
                      <a:gd name="connsiteX7" fmla="*/ 163839 w 1042547"/>
                      <a:gd name="connsiteY7" fmla="*/ 138877 h 1020925"/>
                      <a:gd name="connsiteX8" fmla="*/ 345790 w 1042547"/>
                      <a:gd name="connsiteY8" fmla="*/ 10385 h 1020925"/>
                      <a:gd name="connsiteX9" fmla="*/ 364995 w 1042547"/>
                      <a:gd name="connsiteY9" fmla="*/ 7678 h 1020925"/>
                      <a:gd name="connsiteX10" fmla="*/ 331059 w 1042547"/>
                      <a:gd name="connsiteY10" fmla="*/ 72107 h 1020925"/>
                      <a:gd name="connsiteX11" fmla="*/ 337019 w 1042547"/>
                      <a:gd name="connsiteY11" fmla="*/ 186423 h 1020925"/>
                      <a:gd name="connsiteX12" fmla="*/ 607043 w 1042547"/>
                      <a:gd name="connsiteY12" fmla="*/ 86497 h 1020925"/>
                      <a:gd name="connsiteX13" fmla="*/ 672360 w 1042547"/>
                      <a:gd name="connsiteY13" fmla="*/ 7813 h 1020925"/>
                      <a:gd name="connsiteX14" fmla="*/ 676475 w 1042547"/>
                      <a:gd name="connsiteY14" fmla="*/ 0 h 1020925"/>
                      <a:gd name="connsiteX0" fmla="*/ 660749 w 1026821"/>
                      <a:gd name="connsiteY0" fmla="*/ 0 h 1020925"/>
                      <a:gd name="connsiteX1" fmla="*/ 721404 w 1026821"/>
                      <a:gd name="connsiteY1" fmla="*/ 0 h 1020925"/>
                      <a:gd name="connsiteX2" fmla="*/ 1026821 w 1026821"/>
                      <a:gd name="connsiteY2" fmla="*/ 320391 h 1020925"/>
                      <a:gd name="connsiteX3" fmla="*/ 1026821 w 1026821"/>
                      <a:gd name="connsiteY3" fmla="*/ 1020925 h 1020925"/>
                      <a:gd name="connsiteX4" fmla="*/ 98333 w 1026821"/>
                      <a:gd name="connsiteY4" fmla="*/ 1020925 h 1020925"/>
                      <a:gd name="connsiteX5" fmla="*/ 0 w 1026821"/>
                      <a:gd name="connsiteY5" fmla="*/ 433390 h 1020925"/>
                      <a:gd name="connsiteX6" fmla="*/ 148113 w 1026821"/>
                      <a:gd name="connsiteY6" fmla="*/ 138877 h 1020925"/>
                      <a:gd name="connsiteX7" fmla="*/ 330064 w 1026821"/>
                      <a:gd name="connsiteY7" fmla="*/ 10385 h 1020925"/>
                      <a:gd name="connsiteX8" fmla="*/ 349269 w 1026821"/>
                      <a:gd name="connsiteY8" fmla="*/ 7678 h 1020925"/>
                      <a:gd name="connsiteX9" fmla="*/ 315333 w 1026821"/>
                      <a:gd name="connsiteY9" fmla="*/ 72107 h 1020925"/>
                      <a:gd name="connsiteX10" fmla="*/ 321293 w 1026821"/>
                      <a:gd name="connsiteY10" fmla="*/ 186423 h 1020925"/>
                      <a:gd name="connsiteX11" fmla="*/ 591317 w 1026821"/>
                      <a:gd name="connsiteY11" fmla="*/ 86497 h 1020925"/>
                      <a:gd name="connsiteX12" fmla="*/ 656634 w 1026821"/>
                      <a:gd name="connsiteY12" fmla="*/ 7813 h 1020925"/>
                      <a:gd name="connsiteX13" fmla="*/ 660749 w 1026821"/>
                      <a:gd name="connsiteY13" fmla="*/ 0 h 1020925"/>
                      <a:gd name="connsiteX0" fmla="*/ 679490 w 1045562"/>
                      <a:gd name="connsiteY0" fmla="*/ 0 h 1020925"/>
                      <a:gd name="connsiteX1" fmla="*/ 740145 w 1045562"/>
                      <a:gd name="connsiteY1" fmla="*/ 0 h 1020925"/>
                      <a:gd name="connsiteX2" fmla="*/ 1045562 w 1045562"/>
                      <a:gd name="connsiteY2" fmla="*/ 320391 h 1020925"/>
                      <a:gd name="connsiteX3" fmla="*/ 1045562 w 1045562"/>
                      <a:gd name="connsiteY3" fmla="*/ 1020925 h 1020925"/>
                      <a:gd name="connsiteX4" fmla="*/ 117074 w 1045562"/>
                      <a:gd name="connsiteY4" fmla="*/ 1020925 h 1020925"/>
                      <a:gd name="connsiteX5" fmla="*/ 18741 w 1045562"/>
                      <a:gd name="connsiteY5" fmla="*/ 433390 h 1020925"/>
                      <a:gd name="connsiteX6" fmla="*/ 166854 w 1045562"/>
                      <a:gd name="connsiteY6" fmla="*/ 138877 h 1020925"/>
                      <a:gd name="connsiteX7" fmla="*/ 348805 w 1045562"/>
                      <a:gd name="connsiteY7" fmla="*/ 10385 h 1020925"/>
                      <a:gd name="connsiteX8" fmla="*/ 368010 w 1045562"/>
                      <a:gd name="connsiteY8" fmla="*/ 7678 h 1020925"/>
                      <a:gd name="connsiteX9" fmla="*/ 334074 w 1045562"/>
                      <a:gd name="connsiteY9" fmla="*/ 72107 h 1020925"/>
                      <a:gd name="connsiteX10" fmla="*/ 340034 w 1045562"/>
                      <a:gd name="connsiteY10" fmla="*/ 186423 h 1020925"/>
                      <a:gd name="connsiteX11" fmla="*/ 610058 w 1045562"/>
                      <a:gd name="connsiteY11" fmla="*/ 86497 h 1020925"/>
                      <a:gd name="connsiteX12" fmla="*/ 675375 w 1045562"/>
                      <a:gd name="connsiteY12" fmla="*/ 7813 h 1020925"/>
                      <a:gd name="connsiteX13" fmla="*/ 679490 w 1045562"/>
                      <a:gd name="connsiteY13" fmla="*/ 0 h 1020925"/>
                      <a:gd name="connsiteX0" fmla="*/ 609226 w 975298"/>
                      <a:gd name="connsiteY0" fmla="*/ 0 h 1020925"/>
                      <a:gd name="connsiteX1" fmla="*/ 669881 w 975298"/>
                      <a:gd name="connsiteY1" fmla="*/ 0 h 1020925"/>
                      <a:gd name="connsiteX2" fmla="*/ 975298 w 975298"/>
                      <a:gd name="connsiteY2" fmla="*/ 320391 h 1020925"/>
                      <a:gd name="connsiteX3" fmla="*/ 975298 w 975298"/>
                      <a:gd name="connsiteY3" fmla="*/ 1020925 h 1020925"/>
                      <a:gd name="connsiteX4" fmla="*/ 46810 w 975298"/>
                      <a:gd name="connsiteY4" fmla="*/ 1020925 h 1020925"/>
                      <a:gd name="connsiteX5" fmla="*/ 34202 w 975298"/>
                      <a:gd name="connsiteY5" fmla="*/ 397671 h 1020925"/>
                      <a:gd name="connsiteX6" fmla="*/ 96590 w 975298"/>
                      <a:gd name="connsiteY6" fmla="*/ 138877 h 1020925"/>
                      <a:gd name="connsiteX7" fmla="*/ 278541 w 975298"/>
                      <a:gd name="connsiteY7" fmla="*/ 10385 h 1020925"/>
                      <a:gd name="connsiteX8" fmla="*/ 297746 w 975298"/>
                      <a:gd name="connsiteY8" fmla="*/ 7678 h 1020925"/>
                      <a:gd name="connsiteX9" fmla="*/ 263810 w 975298"/>
                      <a:gd name="connsiteY9" fmla="*/ 72107 h 1020925"/>
                      <a:gd name="connsiteX10" fmla="*/ 269770 w 975298"/>
                      <a:gd name="connsiteY10" fmla="*/ 186423 h 1020925"/>
                      <a:gd name="connsiteX11" fmla="*/ 539794 w 975298"/>
                      <a:gd name="connsiteY11" fmla="*/ 86497 h 1020925"/>
                      <a:gd name="connsiteX12" fmla="*/ 605111 w 975298"/>
                      <a:gd name="connsiteY12" fmla="*/ 7813 h 1020925"/>
                      <a:gd name="connsiteX13" fmla="*/ 609226 w 975298"/>
                      <a:gd name="connsiteY13" fmla="*/ 0 h 1020925"/>
                      <a:gd name="connsiteX0" fmla="*/ 587650 w 953722"/>
                      <a:gd name="connsiteY0" fmla="*/ 0 h 1020925"/>
                      <a:gd name="connsiteX1" fmla="*/ 648305 w 953722"/>
                      <a:gd name="connsiteY1" fmla="*/ 0 h 1020925"/>
                      <a:gd name="connsiteX2" fmla="*/ 953722 w 953722"/>
                      <a:gd name="connsiteY2" fmla="*/ 320391 h 1020925"/>
                      <a:gd name="connsiteX3" fmla="*/ 953722 w 953722"/>
                      <a:gd name="connsiteY3" fmla="*/ 1020925 h 1020925"/>
                      <a:gd name="connsiteX4" fmla="*/ 25234 w 953722"/>
                      <a:gd name="connsiteY4" fmla="*/ 1020925 h 1020925"/>
                      <a:gd name="connsiteX5" fmla="*/ 12626 w 953722"/>
                      <a:gd name="connsiteY5" fmla="*/ 397671 h 1020925"/>
                      <a:gd name="connsiteX6" fmla="*/ 75014 w 953722"/>
                      <a:gd name="connsiteY6" fmla="*/ 138877 h 1020925"/>
                      <a:gd name="connsiteX7" fmla="*/ 256965 w 953722"/>
                      <a:gd name="connsiteY7" fmla="*/ 10385 h 1020925"/>
                      <a:gd name="connsiteX8" fmla="*/ 276170 w 953722"/>
                      <a:gd name="connsiteY8" fmla="*/ 7678 h 1020925"/>
                      <a:gd name="connsiteX9" fmla="*/ 242234 w 953722"/>
                      <a:gd name="connsiteY9" fmla="*/ 72107 h 1020925"/>
                      <a:gd name="connsiteX10" fmla="*/ 248194 w 953722"/>
                      <a:gd name="connsiteY10" fmla="*/ 186423 h 1020925"/>
                      <a:gd name="connsiteX11" fmla="*/ 518218 w 953722"/>
                      <a:gd name="connsiteY11" fmla="*/ 86497 h 1020925"/>
                      <a:gd name="connsiteX12" fmla="*/ 583535 w 953722"/>
                      <a:gd name="connsiteY12" fmla="*/ 7813 h 1020925"/>
                      <a:gd name="connsiteX13" fmla="*/ 587650 w 953722"/>
                      <a:gd name="connsiteY13" fmla="*/ 0 h 1020925"/>
                      <a:gd name="connsiteX0" fmla="*/ 585192 w 951264"/>
                      <a:gd name="connsiteY0" fmla="*/ 0 h 1020925"/>
                      <a:gd name="connsiteX1" fmla="*/ 645847 w 951264"/>
                      <a:gd name="connsiteY1" fmla="*/ 0 h 1020925"/>
                      <a:gd name="connsiteX2" fmla="*/ 951264 w 951264"/>
                      <a:gd name="connsiteY2" fmla="*/ 320391 h 1020925"/>
                      <a:gd name="connsiteX3" fmla="*/ 951264 w 951264"/>
                      <a:gd name="connsiteY3" fmla="*/ 1020925 h 1020925"/>
                      <a:gd name="connsiteX4" fmla="*/ 22776 w 951264"/>
                      <a:gd name="connsiteY4" fmla="*/ 1020925 h 1020925"/>
                      <a:gd name="connsiteX5" fmla="*/ 10168 w 951264"/>
                      <a:gd name="connsiteY5" fmla="*/ 397671 h 1020925"/>
                      <a:gd name="connsiteX6" fmla="*/ 89224 w 951264"/>
                      <a:gd name="connsiteY6" fmla="*/ 143639 h 1020925"/>
                      <a:gd name="connsiteX7" fmla="*/ 254507 w 951264"/>
                      <a:gd name="connsiteY7" fmla="*/ 10385 h 1020925"/>
                      <a:gd name="connsiteX8" fmla="*/ 273712 w 951264"/>
                      <a:gd name="connsiteY8" fmla="*/ 7678 h 1020925"/>
                      <a:gd name="connsiteX9" fmla="*/ 239776 w 951264"/>
                      <a:gd name="connsiteY9" fmla="*/ 72107 h 1020925"/>
                      <a:gd name="connsiteX10" fmla="*/ 245736 w 951264"/>
                      <a:gd name="connsiteY10" fmla="*/ 186423 h 1020925"/>
                      <a:gd name="connsiteX11" fmla="*/ 515760 w 951264"/>
                      <a:gd name="connsiteY11" fmla="*/ 86497 h 1020925"/>
                      <a:gd name="connsiteX12" fmla="*/ 581077 w 951264"/>
                      <a:gd name="connsiteY12" fmla="*/ 7813 h 1020925"/>
                      <a:gd name="connsiteX13" fmla="*/ 585192 w 951264"/>
                      <a:gd name="connsiteY13" fmla="*/ 0 h 1020925"/>
                      <a:gd name="connsiteX0" fmla="*/ 585192 w 951264"/>
                      <a:gd name="connsiteY0" fmla="*/ 0 h 1020925"/>
                      <a:gd name="connsiteX1" fmla="*/ 645847 w 951264"/>
                      <a:gd name="connsiteY1" fmla="*/ 0 h 1020925"/>
                      <a:gd name="connsiteX2" fmla="*/ 951264 w 951264"/>
                      <a:gd name="connsiteY2" fmla="*/ 320391 h 1020925"/>
                      <a:gd name="connsiteX3" fmla="*/ 951264 w 951264"/>
                      <a:gd name="connsiteY3" fmla="*/ 1020925 h 1020925"/>
                      <a:gd name="connsiteX4" fmla="*/ 22776 w 951264"/>
                      <a:gd name="connsiteY4" fmla="*/ 1020925 h 1020925"/>
                      <a:gd name="connsiteX5" fmla="*/ 10168 w 951264"/>
                      <a:gd name="connsiteY5" fmla="*/ 397671 h 1020925"/>
                      <a:gd name="connsiteX6" fmla="*/ 89224 w 951264"/>
                      <a:gd name="connsiteY6" fmla="*/ 143639 h 1020925"/>
                      <a:gd name="connsiteX7" fmla="*/ 254507 w 951264"/>
                      <a:gd name="connsiteY7" fmla="*/ 10385 h 1020925"/>
                      <a:gd name="connsiteX8" fmla="*/ 273712 w 951264"/>
                      <a:gd name="connsiteY8" fmla="*/ 7678 h 1020925"/>
                      <a:gd name="connsiteX9" fmla="*/ 239776 w 951264"/>
                      <a:gd name="connsiteY9" fmla="*/ 72107 h 1020925"/>
                      <a:gd name="connsiteX10" fmla="*/ 245736 w 951264"/>
                      <a:gd name="connsiteY10" fmla="*/ 186423 h 1020925"/>
                      <a:gd name="connsiteX11" fmla="*/ 515760 w 951264"/>
                      <a:gd name="connsiteY11" fmla="*/ 86497 h 1020925"/>
                      <a:gd name="connsiteX12" fmla="*/ 581077 w 951264"/>
                      <a:gd name="connsiteY12" fmla="*/ 7813 h 1020925"/>
                      <a:gd name="connsiteX13" fmla="*/ 585192 w 951264"/>
                      <a:gd name="connsiteY13" fmla="*/ 0 h 1020925"/>
                      <a:gd name="connsiteX0" fmla="*/ 585192 w 951264"/>
                      <a:gd name="connsiteY0" fmla="*/ 0 h 1020925"/>
                      <a:gd name="connsiteX1" fmla="*/ 645847 w 951264"/>
                      <a:gd name="connsiteY1" fmla="*/ 0 h 1020925"/>
                      <a:gd name="connsiteX2" fmla="*/ 951264 w 951264"/>
                      <a:gd name="connsiteY2" fmla="*/ 320391 h 1020925"/>
                      <a:gd name="connsiteX3" fmla="*/ 951264 w 951264"/>
                      <a:gd name="connsiteY3" fmla="*/ 1020925 h 1020925"/>
                      <a:gd name="connsiteX4" fmla="*/ 22776 w 951264"/>
                      <a:gd name="connsiteY4" fmla="*/ 1020925 h 1020925"/>
                      <a:gd name="connsiteX5" fmla="*/ 10168 w 951264"/>
                      <a:gd name="connsiteY5" fmla="*/ 397671 h 1020925"/>
                      <a:gd name="connsiteX6" fmla="*/ 89224 w 951264"/>
                      <a:gd name="connsiteY6" fmla="*/ 143639 h 1020925"/>
                      <a:gd name="connsiteX7" fmla="*/ 254507 w 951264"/>
                      <a:gd name="connsiteY7" fmla="*/ 10385 h 1020925"/>
                      <a:gd name="connsiteX8" fmla="*/ 273712 w 951264"/>
                      <a:gd name="connsiteY8" fmla="*/ 7678 h 1020925"/>
                      <a:gd name="connsiteX9" fmla="*/ 239776 w 951264"/>
                      <a:gd name="connsiteY9" fmla="*/ 72107 h 1020925"/>
                      <a:gd name="connsiteX10" fmla="*/ 277358 w 951264"/>
                      <a:gd name="connsiteY10" fmla="*/ 144261 h 1020925"/>
                      <a:gd name="connsiteX11" fmla="*/ 515760 w 951264"/>
                      <a:gd name="connsiteY11" fmla="*/ 86497 h 1020925"/>
                      <a:gd name="connsiteX12" fmla="*/ 581077 w 951264"/>
                      <a:gd name="connsiteY12" fmla="*/ 7813 h 1020925"/>
                      <a:gd name="connsiteX13" fmla="*/ 585192 w 951264"/>
                      <a:gd name="connsiteY13" fmla="*/ 0 h 1020925"/>
                      <a:gd name="connsiteX0" fmla="*/ 585192 w 951264"/>
                      <a:gd name="connsiteY0" fmla="*/ 0 h 1020925"/>
                      <a:gd name="connsiteX1" fmla="*/ 645847 w 951264"/>
                      <a:gd name="connsiteY1" fmla="*/ 0 h 1020925"/>
                      <a:gd name="connsiteX2" fmla="*/ 951264 w 951264"/>
                      <a:gd name="connsiteY2" fmla="*/ 320391 h 1020925"/>
                      <a:gd name="connsiteX3" fmla="*/ 951264 w 951264"/>
                      <a:gd name="connsiteY3" fmla="*/ 1020925 h 1020925"/>
                      <a:gd name="connsiteX4" fmla="*/ 22776 w 951264"/>
                      <a:gd name="connsiteY4" fmla="*/ 1020925 h 1020925"/>
                      <a:gd name="connsiteX5" fmla="*/ 10168 w 951264"/>
                      <a:gd name="connsiteY5" fmla="*/ 397671 h 1020925"/>
                      <a:gd name="connsiteX6" fmla="*/ 89224 w 951264"/>
                      <a:gd name="connsiteY6" fmla="*/ 143639 h 1020925"/>
                      <a:gd name="connsiteX7" fmla="*/ 254507 w 951264"/>
                      <a:gd name="connsiteY7" fmla="*/ 10385 h 1020925"/>
                      <a:gd name="connsiteX8" fmla="*/ 273712 w 951264"/>
                      <a:gd name="connsiteY8" fmla="*/ 7678 h 1020925"/>
                      <a:gd name="connsiteX9" fmla="*/ 277358 w 951264"/>
                      <a:gd name="connsiteY9" fmla="*/ 144261 h 1020925"/>
                      <a:gd name="connsiteX10" fmla="*/ 515760 w 951264"/>
                      <a:gd name="connsiteY10" fmla="*/ 86497 h 1020925"/>
                      <a:gd name="connsiteX11" fmla="*/ 581077 w 951264"/>
                      <a:gd name="connsiteY11" fmla="*/ 7813 h 1020925"/>
                      <a:gd name="connsiteX12" fmla="*/ 585192 w 951264"/>
                      <a:gd name="connsiteY12" fmla="*/ 0 h 1020925"/>
                      <a:gd name="connsiteX0" fmla="*/ 585192 w 951264"/>
                      <a:gd name="connsiteY0" fmla="*/ 0 h 1020925"/>
                      <a:gd name="connsiteX1" fmla="*/ 645847 w 951264"/>
                      <a:gd name="connsiteY1" fmla="*/ 0 h 1020925"/>
                      <a:gd name="connsiteX2" fmla="*/ 951264 w 951264"/>
                      <a:gd name="connsiteY2" fmla="*/ 320391 h 1020925"/>
                      <a:gd name="connsiteX3" fmla="*/ 951264 w 951264"/>
                      <a:gd name="connsiteY3" fmla="*/ 1020925 h 1020925"/>
                      <a:gd name="connsiteX4" fmla="*/ 22776 w 951264"/>
                      <a:gd name="connsiteY4" fmla="*/ 1020925 h 1020925"/>
                      <a:gd name="connsiteX5" fmla="*/ 10168 w 951264"/>
                      <a:gd name="connsiteY5" fmla="*/ 397671 h 1020925"/>
                      <a:gd name="connsiteX6" fmla="*/ 89224 w 951264"/>
                      <a:gd name="connsiteY6" fmla="*/ 143639 h 1020925"/>
                      <a:gd name="connsiteX7" fmla="*/ 254507 w 951264"/>
                      <a:gd name="connsiteY7" fmla="*/ 10385 h 1020925"/>
                      <a:gd name="connsiteX8" fmla="*/ 273712 w 951264"/>
                      <a:gd name="connsiteY8" fmla="*/ 7678 h 1020925"/>
                      <a:gd name="connsiteX9" fmla="*/ 277358 w 951264"/>
                      <a:gd name="connsiteY9" fmla="*/ 144261 h 1020925"/>
                      <a:gd name="connsiteX10" fmla="*/ 581077 w 951264"/>
                      <a:gd name="connsiteY10" fmla="*/ 7813 h 1020925"/>
                      <a:gd name="connsiteX11" fmla="*/ 585192 w 951264"/>
                      <a:gd name="connsiteY11" fmla="*/ 0 h 1020925"/>
                      <a:gd name="connsiteX0" fmla="*/ 585192 w 951264"/>
                      <a:gd name="connsiteY0" fmla="*/ 0 h 1020925"/>
                      <a:gd name="connsiteX1" fmla="*/ 645847 w 951264"/>
                      <a:gd name="connsiteY1" fmla="*/ 0 h 1020925"/>
                      <a:gd name="connsiteX2" fmla="*/ 951264 w 951264"/>
                      <a:gd name="connsiteY2" fmla="*/ 320391 h 1020925"/>
                      <a:gd name="connsiteX3" fmla="*/ 951264 w 951264"/>
                      <a:gd name="connsiteY3" fmla="*/ 1020925 h 1020925"/>
                      <a:gd name="connsiteX4" fmla="*/ 22776 w 951264"/>
                      <a:gd name="connsiteY4" fmla="*/ 1020925 h 1020925"/>
                      <a:gd name="connsiteX5" fmla="*/ 10168 w 951264"/>
                      <a:gd name="connsiteY5" fmla="*/ 397671 h 1020925"/>
                      <a:gd name="connsiteX6" fmla="*/ 89224 w 951264"/>
                      <a:gd name="connsiteY6" fmla="*/ 143639 h 1020925"/>
                      <a:gd name="connsiteX7" fmla="*/ 254507 w 951264"/>
                      <a:gd name="connsiteY7" fmla="*/ 10385 h 1020925"/>
                      <a:gd name="connsiteX8" fmla="*/ 273712 w 951264"/>
                      <a:gd name="connsiteY8" fmla="*/ 7678 h 1020925"/>
                      <a:gd name="connsiteX9" fmla="*/ 277358 w 951264"/>
                      <a:gd name="connsiteY9" fmla="*/ 144261 h 1020925"/>
                      <a:gd name="connsiteX10" fmla="*/ 581077 w 951264"/>
                      <a:gd name="connsiteY10" fmla="*/ 7813 h 1020925"/>
                      <a:gd name="connsiteX11" fmla="*/ 585192 w 951264"/>
                      <a:gd name="connsiteY11" fmla="*/ 0 h 1020925"/>
                      <a:gd name="connsiteX0" fmla="*/ 585192 w 951264"/>
                      <a:gd name="connsiteY0" fmla="*/ 0 h 1020925"/>
                      <a:gd name="connsiteX1" fmla="*/ 645847 w 951264"/>
                      <a:gd name="connsiteY1" fmla="*/ 0 h 1020925"/>
                      <a:gd name="connsiteX2" fmla="*/ 951264 w 951264"/>
                      <a:gd name="connsiteY2" fmla="*/ 320391 h 1020925"/>
                      <a:gd name="connsiteX3" fmla="*/ 951264 w 951264"/>
                      <a:gd name="connsiteY3" fmla="*/ 1020925 h 1020925"/>
                      <a:gd name="connsiteX4" fmla="*/ 22776 w 951264"/>
                      <a:gd name="connsiteY4" fmla="*/ 1020925 h 1020925"/>
                      <a:gd name="connsiteX5" fmla="*/ 10168 w 951264"/>
                      <a:gd name="connsiteY5" fmla="*/ 397671 h 1020925"/>
                      <a:gd name="connsiteX6" fmla="*/ 89224 w 951264"/>
                      <a:gd name="connsiteY6" fmla="*/ 143639 h 1020925"/>
                      <a:gd name="connsiteX7" fmla="*/ 254507 w 951264"/>
                      <a:gd name="connsiteY7" fmla="*/ 10385 h 1020925"/>
                      <a:gd name="connsiteX8" fmla="*/ 273712 w 951264"/>
                      <a:gd name="connsiteY8" fmla="*/ 7678 h 1020925"/>
                      <a:gd name="connsiteX9" fmla="*/ 295804 w 951264"/>
                      <a:gd name="connsiteY9" fmla="*/ 144261 h 1020925"/>
                      <a:gd name="connsiteX10" fmla="*/ 581077 w 951264"/>
                      <a:gd name="connsiteY10" fmla="*/ 7813 h 1020925"/>
                      <a:gd name="connsiteX11" fmla="*/ 585192 w 951264"/>
                      <a:gd name="connsiteY11" fmla="*/ 0 h 1020925"/>
                      <a:gd name="connsiteX0" fmla="*/ 585192 w 951264"/>
                      <a:gd name="connsiteY0" fmla="*/ 0 h 1020925"/>
                      <a:gd name="connsiteX1" fmla="*/ 645847 w 951264"/>
                      <a:gd name="connsiteY1" fmla="*/ 0 h 1020925"/>
                      <a:gd name="connsiteX2" fmla="*/ 951264 w 951264"/>
                      <a:gd name="connsiteY2" fmla="*/ 320391 h 1020925"/>
                      <a:gd name="connsiteX3" fmla="*/ 951264 w 951264"/>
                      <a:gd name="connsiteY3" fmla="*/ 1020925 h 1020925"/>
                      <a:gd name="connsiteX4" fmla="*/ 22776 w 951264"/>
                      <a:gd name="connsiteY4" fmla="*/ 1020925 h 1020925"/>
                      <a:gd name="connsiteX5" fmla="*/ 10168 w 951264"/>
                      <a:gd name="connsiteY5" fmla="*/ 397671 h 1020925"/>
                      <a:gd name="connsiteX6" fmla="*/ 89224 w 951264"/>
                      <a:gd name="connsiteY6" fmla="*/ 143639 h 1020925"/>
                      <a:gd name="connsiteX7" fmla="*/ 254507 w 951264"/>
                      <a:gd name="connsiteY7" fmla="*/ 10385 h 1020925"/>
                      <a:gd name="connsiteX8" fmla="*/ 273712 w 951264"/>
                      <a:gd name="connsiteY8" fmla="*/ 7678 h 1020925"/>
                      <a:gd name="connsiteX9" fmla="*/ 295804 w 951264"/>
                      <a:gd name="connsiteY9" fmla="*/ 144261 h 1020925"/>
                      <a:gd name="connsiteX10" fmla="*/ 581077 w 951264"/>
                      <a:gd name="connsiteY10" fmla="*/ 7813 h 1020925"/>
                      <a:gd name="connsiteX11" fmla="*/ 585192 w 951264"/>
                      <a:gd name="connsiteY11" fmla="*/ 0 h 1020925"/>
                      <a:gd name="connsiteX0" fmla="*/ 585192 w 951264"/>
                      <a:gd name="connsiteY0" fmla="*/ 0 h 1020925"/>
                      <a:gd name="connsiteX1" fmla="*/ 645847 w 951264"/>
                      <a:gd name="connsiteY1" fmla="*/ 0 h 1020925"/>
                      <a:gd name="connsiteX2" fmla="*/ 951264 w 951264"/>
                      <a:gd name="connsiteY2" fmla="*/ 320391 h 1020925"/>
                      <a:gd name="connsiteX3" fmla="*/ 951264 w 951264"/>
                      <a:gd name="connsiteY3" fmla="*/ 1020925 h 1020925"/>
                      <a:gd name="connsiteX4" fmla="*/ 22776 w 951264"/>
                      <a:gd name="connsiteY4" fmla="*/ 1020925 h 1020925"/>
                      <a:gd name="connsiteX5" fmla="*/ 10168 w 951264"/>
                      <a:gd name="connsiteY5" fmla="*/ 397671 h 1020925"/>
                      <a:gd name="connsiteX6" fmla="*/ 89224 w 951264"/>
                      <a:gd name="connsiteY6" fmla="*/ 143639 h 1020925"/>
                      <a:gd name="connsiteX7" fmla="*/ 254507 w 951264"/>
                      <a:gd name="connsiteY7" fmla="*/ 10385 h 1020925"/>
                      <a:gd name="connsiteX8" fmla="*/ 273712 w 951264"/>
                      <a:gd name="connsiteY8" fmla="*/ 7678 h 1020925"/>
                      <a:gd name="connsiteX9" fmla="*/ 581077 w 951264"/>
                      <a:gd name="connsiteY9" fmla="*/ 7813 h 1020925"/>
                      <a:gd name="connsiteX10" fmla="*/ 585192 w 951264"/>
                      <a:gd name="connsiteY10" fmla="*/ 0 h 1020925"/>
                      <a:gd name="connsiteX0" fmla="*/ 581077 w 951264"/>
                      <a:gd name="connsiteY0" fmla="*/ 7813 h 1020925"/>
                      <a:gd name="connsiteX1" fmla="*/ 645847 w 951264"/>
                      <a:gd name="connsiteY1" fmla="*/ 0 h 1020925"/>
                      <a:gd name="connsiteX2" fmla="*/ 951264 w 951264"/>
                      <a:gd name="connsiteY2" fmla="*/ 320391 h 1020925"/>
                      <a:gd name="connsiteX3" fmla="*/ 951264 w 951264"/>
                      <a:gd name="connsiteY3" fmla="*/ 1020925 h 1020925"/>
                      <a:gd name="connsiteX4" fmla="*/ 22776 w 951264"/>
                      <a:gd name="connsiteY4" fmla="*/ 1020925 h 1020925"/>
                      <a:gd name="connsiteX5" fmla="*/ 10168 w 951264"/>
                      <a:gd name="connsiteY5" fmla="*/ 397671 h 1020925"/>
                      <a:gd name="connsiteX6" fmla="*/ 89224 w 951264"/>
                      <a:gd name="connsiteY6" fmla="*/ 143639 h 1020925"/>
                      <a:gd name="connsiteX7" fmla="*/ 254507 w 951264"/>
                      <a:gd name="connsiteY7" fmla="*/ 10385 h 1020925"/>
                      <a:gd name="connsiteX8" fmla="*/ 273712 w 951264"/>
                      <a:gd name="connsiteY8" fmla="*/ 7678 h 1020925"/>
                      <a:gd name="connsiteX9" fmla="*/ 581077 w 951264"/>
                      <a:gd name="connsiteY9" fmla="*/ 7813 h 1020925"/>
                      <a:gd name="connsiteX0" fmla="*/ 273712 w 951264"/>
                      <a:gd name="connsiteY0" fmla="*/ 7678 h 1020925"/>
                      <a:gd name="connsiteX1" fmla="*/ 645847 w 951264"/>
                      <a:gd name="connsiteY1" fmla="*/ 0 h 1020925"/>
                      <a:gd name="connsiteX2" fmla="*/ 951264 w 951264"/>
                      <a:gd name="connsiteY2" fmla="*/ 320391 h 1020925"/>
                      <a:gd name="connsiteX3" fmla="*/ 951264 w 951264"/>
                      <a:gd name="connsiteY3" fmla="*/ 1020925 h 1020925"/>
                      <a:gd name="connsiteX4" fmla="*/ 22776 w 951264"/>
                      <a:gd name="connsiteY4" fmla="*/ 1020925 h 1020925"/>
                      <a:gd name="connsiteX5" fmla="*/ 10168 w 951264"/>
                      <a:gd name="connsiteY5" fmla="*/ 397671 h 1020925"/>
                      <a:gd name="connsiteX6" fmla="*/ 89224 w 951264"/>
                      <a:gd name="connsiteY6" fmla="*/ 143639 h 1020925"/>
                      <a:gd name="connsiteX7" fmla="*/ 254507 w 951264"/>
                      <a:gd name="connsiteY7" fmla="*/ 10385 h 1020925"/>
                      <a:gd name="connsiteX8" fmla="*/ 273712 w 951264"/>
                      <a:gd name="connsiteY8" fmla="*/ 7678 h 1020925"/>
                      <a:gd name="connsiteX0" fmla="*/ 272949 w 950501"/>
                      <a:gd name="connsiteY0" fmla="*/ 7678 h 1020925"/>
                      <a:gd name="connsiteX1" fmla="*/ 645084 w 950501"/>
                      <a:gd name="connsiteY1" fmla="*/ 0 h 1020925"/>
                      <a:gd name="connsiteX2" fmla="*/ 950501 w 950501"/>
                      <a:gd name="connsiteY2" fmla="*/ 320391 h 1020925"/>
                      <a:gd name="connsiteX3" fmla="*/ 950501 w 950501"/>
                      <a:gd name="connsiteY3" fmla="*/ 1020925 h 1020925"/>
                      <a:gd name="connsiteX4" fmla="*/ 22013 w 950501"/>
                      <a:gd name="connsiteY4" fmla="*/ 1020925 h 1020925"/>
                      <a:gd name="connsiteX5" fmla="*/ 9405 w 950501"/>
                      <a:gd name="connsiteY5" fmla="*/ 397671 h 1020925"/>
                      <a:gd name="connsiteX6" fmla="*/ 76603 w 950501"/>
                      <a:gd name="connsiteY6" fmla="*/ 129805 h 1020925"/>
                      <a:gd name="connsiteX7" fmla="*/ 253744 w 950501"/>
                      <a:gd name="connsiteY7" fmla="*/ 10385 h 1020925"/>
                      <a:gd name="connsiteX8" fmla="*/ 272949 w 950501"/>
                      <a:gd name="connsiteY8" fmla="*/ 7678 h 1020925"/>
                      <a:gd name="connsiteX0" fmla="*/ 263544 w 941096"/>
                      <a:gd name="connsiteY0" fmla="*/ 7678 h 1020925"/>
                      <a:gd name="connsiteX1" fmla="*/ 635679 w 941096"/>
                      <a:gd name="connsiteY1" fmla="*/ 0 h 1020925"/>
                      <a:gd name="connsiteX2" fmla="*/ 941096 w 941096"/>
                      <a:gd name="connsiteY2" fmla="*/ 320391 h 1020925"/>
                      <a:gd name="connsiteX3" fmla="*/ 941096 w 941096"/>
                      <a:gd name="connsiteY3" fmla="*/ 1020925 h 1020925"/>
                      <a:gd name="connsiteX4" fmla="*/ 12608 w 941096"/>
                      <a:gd name="connsiteY4" fmla="*/ 1020925 h 1020925"/>
                      <a:gd name="connsiteX5" fmla="*/ 0 w 941096"/>
                      <a:gd name="connsiteY5" fmla="*/ 397671 h 1020925"/>
                      <a:gd name="connsiteX6" fmla="*/ 67198 w 941096"/>
                      <a:gd name="connsiteY6" fmla="*/ 129805 h 1020925"/>
                      <a:gd name="connsiteX7" fmla="*/ 244339 w 941096"/>
                      <a:gd name="connsiteY7" fmla="*/ 10385 h 1020925"/>
                      <a:gd name="connsiteX8" fmla="*/ 263544 w 941096"/>
                      <a:gd name="connsiteY8" fmla="*/ 7678 h 10209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941096" h="1020925">
                        <a:moveTo>
                          <a:pt x="263544" y="7678"/>
                        </a:moveTo>
                        <a:lnTo>
                          <a:pt x="635679" y="0"/>
                        </a:lnTo>
                        <a:cubicBezTo>
                          <a:pt x="804356" y="0"/>
                          <a:pt x="941096" y="143444"/>
                          <a:pt x="941096" y="320391"/>
                        </a:cubicBezTo>
                        <a:lnTo>
                          <a:pt x="941096" y="1020925"/>
                        </a:lnTo>
                        <a:lnTo>
                          <a:pt x="12608" y="1020925"/>
                        </a:lnTo>
                        <a:lnTo>
                          <a:pt x="0" y="397671"/>
                        </a:lnTo>
                        <a:cubicBezTo>
                          <a:pt x="9098" y="249151"/>
                          <a:pt x="28856" y="201497"/>
                          <a:pt x="67198" y="129805"/>
                        </a:cubicBezTo>
                        <a:cubicBezTo>
                          <a:pt x="103191" y="62505"/>
                          <a:pt x="175502" y="30585"/>
                          <a:pt x="244339" y="10385"/>
                        </a:cubicBezTo>
                        <a:lnTo>
                          <a:pt x="263544" y="7678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3" name="円/楕円 27">
                    <a:extLst>
                      <a:ext uri="{FF2B5EF4-FFF2-40B4-BE49-F238E27FC236}">
                        <a16:creationId xmlns:a16="http://schemas.microsoft.com/office/drawing/2014/main" id="{95123A90-7A23-42B1-B2F2-8F592F714E6F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381303" y="1972383"/>
                    <a:ext cx="142417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  <a:gd name="connsiteX0" fmla="*/ 29 w 3210447"/>
                      <a:gd name="connsiteY0" fmla="*/ 25850 h 372135"/>
                      <a:gd name="connsiteX1" fmla="*/ 1639885 w 3210447"/>
                      <a:gd name="connsiteY1" fmla="*/ 114252 h 372135"/>
                      <a:gd name="connsiteX2" fmla="*/ 3210447 w 3210447"/>
                      <a:gd name="connsiteY2" fmla="*/ 25850 h 372135"/>
                      <a:gd name="connsiteX3" fmla="*/ 1605238 w 3210447"/>
                      <a:gd name="connsiteY3" fmla="*/ 372135 h 372135"/>
                      <a:gd name="connsiteX4" fmla="*/ 29 w 3210447"/>
                      <a:gd name="connsiteY4" fmla="*/ 25850 h 372135"/>
                      <a:gd name="connsiteX0" fmla="*/ 771 w 3211189"/>
                      <a:gd name="connsiteY0" fmla="*/ 25850 h 528393"/>
                      <a:gd name="connsiteX1" fmla="*/ 1640627 w 3211189"/>
                      <a:gd name="connsiteY1" fmla="*/ 114252 h 528393"/>
                      <a:gd name="connsiteX2" fmla="*/ 3211189 w 3211189"/>
                      <a:gd name="connsiteY2" fmla="*/ 25850 h 528393"/>
                      <a:gd name="connsiteX3" fmla="*/ 1813891 w 3211189"/>
                      <a:gd name="connsiteY3" fmla="*/ 528393 h 528393"/>
                      <a:gd name="connsiteX4" fmla="*/ 771 w 3211189"/>
                      <a:gd name="connsiteY4" fmla="*/ 25850 h 528393"/>
                      <a:gd name="connsiteX0" fmla="*/ 6810 w 3217228"/>
                      <a:gd name="connsiteY0" fmla="*/ 25850 h 528393"/>
                      <a:gd name="connsiteX1" fmla="*/ 1369462 w 3217228"/>
                      <a:gd name="connsiteY1" fmla="*/ 114252 h 528393"/>
                      <a:gd name="connsiteX2" fmla="*/ 3217228 w 3217228"/>
                      <a:gd name="connsiteY2" fmla="*/ 25850 h 528393"/>
                      <a:gd name="connsiteX3" fmla="*/ 1819930 w 3217228"/>
                      <a:gd name="connsiteY3" fmla="*/ 528393 h 528393"/>
                      <a:gd name="connsiteX4" fmla="*/ 6810 w 3217228"/>
                      <a:gd name="connsiteY4" fmla="*/ 25850 h 528393"/>
                      <a:gd name="connsiteX0" fmla="*/ 5791 w 2939005"/>
                      <a:gd name="connsiteY0" fmla="*/ 71235 h 529237"/>
                      <a:gd name="connsiteX1" fmla="*/ 1091239 w 2939005"/>
                      <a:gd name="connsiteY1" fmla="*/ 114993 h 529237"/>
                      <a:gd name="connsiteX2" fmla="*/ 2939005 w 2939005"/>
                      <a:gd name="connsiteY2" fmla="*/ 26591 h 529237"/>
                      <a:gd name="connsiteX3" fmla="*/ 1541707 w 2939005"/>
                      <a:gd name="connsiteY3" fmla="*/ 529134 h 529237"/>
                      <a:gd name="connsiteX4" fmla="*/ 5791 w 2939005"/>
                      <a:gd name="connsiteY4" fmla="*/ 71235 h 529237"/>
                      <a:gd name="connsiteX0" fmla="*/ 1833 w 2935047"/>
                      <a:gd name="connsiteY0" fmla="*/ 78781 h 536830"/>
                      <a:gd name="connsiteX1" fmla="*/ 1087281 w 2935047"/>
                      <a:gd name="connsiteY1" fmla="*/ 122539 h 536830"/>
                      <a:gd name="connsiteX2" fmla="*/ 2935047 w 2935047"/>
                      <a:gd name="connsiteY2" fmla="*/ 34137 h 536830"/>
                      <a:gd name="connsiteX3" fmla="*/ 1537749 w 2935047"/>
                      <a:gd name="connsiteY3" fmla="*/ 536680 h 536830"/>
                      <a:gd name="connsiteX4" fmla="*/ 1833 w 2935047"/>
                      <a:gd name="connsiteY4" fmla="*/ 78781 h 536830"/>
                      <a:gd name="connsiteX0" fmla="*/ 3885 w 2937099"/>
                      <a:gd name="connsiteY0" fmla="*/ 77403 h 535405"/>
                      <a:gd name="connsiteX1" fmla="*/ 1158641 w 2937099"/>
                      <a:gd name="connsiteY1" fmla="*/ 76512 h 535405"/>
                      <a:gd name="connsiteX2" fmla="*/ 2937099 w 2937099"/>
                      <a:gd name="connsiteY2" fmla="*/ 32759 h 535405"/>
                      <a:gd name="connsiteX3" fmla="*/ 1539801 w 2937099"/>
                      <a:gd name="connsiteY3" fmla="*/ 535302 h 535405"/>
                      <a:gd name="connsiteX4" fmla="*/ 3885 w 2937099"/>
                      <a:gd name="connsiteY4" fmla="*/ 77403 h 535405"/>
                      <a:gd name="connsiteX0" fmla="*/ 3492 w 3040661"/>
                      <a:gd name="connsiteY0" fmla="*/ 100284 h 536108"/>
                      <a:gd name="connsiteX1" fmla="*/ 1262203 w 3040661"/>
                      <a:gd name="connsiteY1" fmla="*/ 77074 h 536108"/>
                      <a:gd name="connsiteX2" fmla="*/ 3040661 w 3040661"/>
                      <a:gd name="connsiteY2" fmla="*/ 33321 h 536108"/>
                      <a:gd name="connsiteX3" fmla="*/ 1643363 w 3040661"/>
                      <a:gd name="connsiteY3" fmla="*/ 535864 h 536108"/>
                      <a:gd name="connsiteX4" fmla="*/ 3492 w 3040661"/>
                      <a:gd name="connsiteY4" fmla="*/ 100284 h 536108"/>
                      <a:gd name="connsiteX0" fmla="*/ 3754 w 2971629"/>
                      <a:gd name="connsiteY0" fmla="*/ 77403 h 535405"/>
                      <a:gd name="connsiteX1" fmla="*/ 1193171 w 2971629"/>
                      <a:gd name="connsiteY1" fmla="*/ 76512 h 535405"/>
                      <a:gd name="connsiteX2" fmla="*/ 2971629 w 2971629"/>
                      <a:gd name="connsiteY2" fmla="*/ 32759 h 535405"/>
                      <a:gd name="connsiteX3" fmla="*/ 1574331 w 2971629"/>
                      <a:gd name="connsiteY3" fmla="*/ 535302 h 535405"/>
                      <a:gd name="connsiteX4" fmla="*/ 3754 w 2971629"/>
                      <a:gd name="connsiteY4" fmla="*/ 77403 h 535405"/>
                      <a:gd name="connsiteX0" fmla="*/ 3492 w 3040675"/>
                      <a:gd name="connsiteY0" fmla="*/ 77402 h 535405"/>
                      <a:gd name="connsiteX1" fmla="*/ 1262217 w 3040675"/>
                      <a:gd name="connsiteY1" fmla="*/ 76512 h 535405"/>
                      <a:gd name="connsiteX2" fmla="*/ 3040675 w 3040675"/>
                      <a:gd name="connsiteY2" fmla="*/ 32759 h 535405"/>
                      <a:gd name="connsiteX3" fmla="*/ 1643377 w 3040675"/>
                      <a:gd name="connsiteY3" fmla="*/ 535302 h 535405"/>
                      <a:gd name="connsiteX4" fmla="*/ 3492 w 3040675"/>
                      <a:gd name="connsiteY4" fmla="*/ 77402 h 535405"/>
                      <a:gd name="connsiteX0" fmla="*/ 0 w 3078174"/>
                      <a:gd name="connsiteY0" fmla="*/ 86139 h 544142"/>
                      <a:gd name="connsiteX1" fmla="*/ 3037183 w 3078174"/>
                      <a:gd name="connsiteY1" fmla="*/ 41496 h 544142"/>
                      <a:gd name="connsiteX2" fmla="*/ 1639885 w 3078174"/>
                      <a:gd name="connsiteY2" fmla="*/ 544039 h 544142"/>
                      <a:gd name="connsiteX3" fmla="*/ 0 w 3078174"/>
                      <a:gd name="connsiteY3" fmla="*/ 86139 h 544142"/>
                      <a:gd name="connsiteX0" fmla="*/ 16268 w 3103071"/>
                      <a:gd name="connsiteY0" fmla="*/ 89232 h 614195"/>
                      <a:gd name="connsiteX1" fmla="*/ 3053451 w 3103071"/>
                      <a:gd name="connsiteY1" fmla="*/ 44589 h 614195"/>
                      <a:gd name="connsiteX2" fmla="*/ 1898710 w 3103071"/>
                      <a:gd name="connsiteY2" fmla="*/ 614101 h 614195"/>
                      <a:gd name="connsiteX3" fmla="*/ 16268 w 3103071"/>
                      <a:gd name="connsiteY3" fmla="*/ 89232 h 614195"/>
                      <a:gd name="connsiteX0" fmla="*/ 8177 w 2765042"/>
                      <a:gd name="connsiteY0" fmla="*/ 89232 h 614195"/>
                      <a:gd name="connsiteX1" fmla="*/ 2698862 w 2765042"/>
                      <a:gd name="connsiteY1" fmla="*/ 44593 h 614195"/>
                      <a:gd name="connsiteX2" fmla="*/ 1890619 w 2765042"/>
                      <a:gd name="connsiteY2" fmla="*/ 614101 h 614195"/>
                      <a:gd name="connsiteX3" fmla="*/ 8177 w 2765042"/>
                      <a:gd name="connsiteY3" fmla="*/ 89232 h 614195"/>
                      <a:gd name="connsiteX0" fmla="*/ 18101 w 2757533"/>
                      <a:gd name="connsiteY0" fmla="*/ 83279 h 474342"/>
                      <a:gd name="connsiteX1" fmla="*/ 2708786 w 2757533"/>
                      <a:gd name="connsiteY1" fmla="*/ 38640 h 474342"/>
                      <a:gd name="connsiteX2" fmla="*/ 1588692 w 2757533"/>
                      <a:gd name="connsiteY2" fmla="*/ 474220 h 474342"/>
                      <a:gd name="connsiteX3" fmla="*/ 18101 w 2757533"/>
                      <a:gd name="connsiteY3" fmla="*/ 83279 h 474342"/>
                      <a:gd name="connsiteX0" fmla="*/ 15031 w 2654422"/>
                      <a:gd name="connsiteY0" fmla="*/ 157888 h 549926"/>
                      <a:gd name="connsiteX1" fmla="*/ 2601761 w 2654422"/>
                      <a:gd name="connsiteY1" fmla="*/ 23960 h 549926"/>
                      <a:gd name="connsiteX2" fmla="*/ 1585622 w 2654422"/>
                      <a:gd name="connsiteY2" fmla="*/ 548829 h 549926"/>
                      <a:gd name="connsiteX3" fmla="*/ 15031 w 2654422"/>
                      <a:gd name="connsiteY3" fmla="*/ 157888 h 549926"/>
                      <a:gd name="connsiteX0" fmla="*/ 10491 w 2657521"/>
                      <a:gd name="connsiteY0" fmla="*/ 158750 h 595325"/>
                      <a:gd name="connsiteX1" fmla="*/ 2597221 w 2657521"/>
                      <a:gd name="connsiteY1" fmla="*/ 24822 h 595325"/>
                      <a:gd name="connsiteX2" fmla="*/ 1719684 w 2657521"/>
                      <a:gd name="connsiteY2" fmla="*/ 594340 h 595325"/>
                      <a:gd name="connsiteX3" fmla="*/ 10491 w 2657521"/>
                      <a:gd name="connsiteY3" fmla="*/ 158750 h 595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657521" h="595325">
                        <a:moveTo>
                          <a:pt x="10491" y="158750"/>
                        </a:moveTo>
                        <a:cubicBezTo>
                          <a:pt x="156747" y="63830"/>
                          <a:pt x="2323907" y="-51495"/>
                          <a:pt x="2597221" y="24822"/>
                        </a:cubicBezTo>
                        <a:cubicBezTo>
                          <a:pt x="2870535" y="101139"/>
                          <a:pt x="2150806" y="572019"/>
                          <a:pt x="1719684" y="594340"/>
                        </a:cubicBezTo>
                        <a:cubicBezTo>
                          <a:pt x="1288562" y="616661"/>
                          <a:pt x="-135765" y="253670"/>
                          <a:pt x="10491" y="15875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4" name="台形 582">
                    <a:extLst>
                      <a:ext uri="{FF2B5EF4-FFF2-40B4-BE49-F238E27FC236}">
                        <a16:creationId xmlns:a16="http://schemas.microsoft.com/office/drawing/2014/main" id="{06F45C94-9C14-4392-857E-01C257CB456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414767" y="2321941"/>
                    <a:ext cx="447415" cy="799516"/>
                  </a:xfrm>
                  <a:custGeom>
                    <a:avLst/>
                    <a:gdLst>
                      <a:gd name="connsiteX0" fmla="*/ 0 w 461228"/>
                      <a:gd name="connsiteY0" fmla="*/ 792372 h 792372"/>
                      <a:gd name="connsiteX1" fmla="*/ 193185 w 461228"/>
                      <a:gd name="connsiteY1" fmla="*/ 0 h 792372"/>
                      <a:gd name="connsiteX2" fmla="*/ 268043 w 461228"/>
                      <a:gd name="connsiteY2" fmla="*/ 0 h 792372"/>
                      <a:gd name="connsiteX3" fmla="*/ 461228 w 461228"/>
                      <a:gd name="connsiteY3" fmla="*/ 792372 h 792372"/>
                      <a:gd name="connsiteX4" fmla="*/ 0 w 461228"/>
                      <a:gd name="connsiteY4" fmla="*/ 792372 h 792372"/>
                      <a:gd name="connsiteX0" fmla="*/ 0 w 461228"/>
                      <a:gd name="connsiteY0" fmla="*/ 794753 h 794753"/>
                      <a:gd name="connsiteX1" fmla="*/ 193185 w 461228"/>
                      <a:gd name="connsiteY1" fmla="*/ 2381 h 794753"/>
                      <a:gd name="connsiteX2" fmla="*/ 365674 w 461228"/>
                      <a:gd name="connsiteY2" fmla="*/ 0 h 794753"/>
                      <a:gd name="connsiteX3" fmla="*/ 461228 w 461228"/>
                      <a:gd name="connsiteY3" fmla="*/ 794753 h 794753"/>
                      <a:gd name="connsiteX4" fmla="*/ 0 w 461228"/>
                      <a:gd name="connsiteY4" fmla="*/ 794753 h 794753"/>
                      <a:gd name="connsiteX0" fmla="*/ 0 w 461228"/>
                      <a:gd name="connsiteY0" fmla="*/ 799516 h 799516"/>
                      <a:gd name="connsiteX1" fmla="*/ 243192 w 461228"/>
                      <a:gd name="connsiteY1" fmla="*/ 0 h 799516"/>
                      <a:gd name="connsiteX2" fmla="*/ 365674 w 461228"/>
                      <a:gd name="connsiteY2" fmla="*/ 4763 h 799516"/>
                      <a:gd name="connsiteX3" fmla="*/ 461228 w 461228"/>
                      <a:gd name="connsiteY3" fmla="*/ 799516 h 799516"/>
                      <a:gd name="connsiteX4" fmla="*/ 0 w 461228"/>
                      <a:gd name="connsiteY4" fmla="*/ 799516 h 7995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61228" h="799516">
                        <a:moveTo>
                          <a:pt x="0" y="799516"/>
                        </a:moveTo>
                        <a:lnTo>
                          <a:pt x="243192" y="0"/>
                        </a:lnTo>
                        <a:lnTo>
                          <a:pt x="365674" y="4763"/>
                        </a:lnTo>
                        <a:lnTo>
                          <a:pt x="461228" y="799516"/>
                        </a:lnTo>
                        <a:lnTo>
                          <a:pt x="0" y="799516"/>
                        </a:lnTo>
                        <a:close/>
                      </a:path>
                    </a:pathLst>
                  </a:custGeom>
                  <a:solidFill>
                    <a:schemeClr val="accent5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5" name="台形 731">
                    <a:extLst>
                      <a:ext uri="{FF2B5EF4-FFF2-40B4-BE49-F238E27FC236}">
                        <a16:creationId xmlns:a16="http://schemas.microsoft.com/office/drawing/2014/main" id="{108E59D9-C5D6-4C33-ADE7-8D341F74CA1F}"/>
                      </a:ext>
                    </a:extLst>
                  </p:cNvPr>
                  <p:cNvSpPr/>
                  <p:nvPr/>
                </p:nvSpPr>
                <p:spPr>
                  <a:xfrm rot="10800000" flipV="1">
                    <a:off x="5434012" y="2449037"/>
                    <a:ext cx="192422" cy="804338"/>
                  </a:xfrm>
                  <a:custGeom>
                    <a:avLst/>
                    <a:gdLst>
                      <a:gd name="connsiteX0" fmla="*/ 0 w 184781"/>
                      <a:gd name="connsiteY0" fmla="*/ 551112 h 551112"/>
                      <a:gd name="connsiteX1" fmla="*/ 50098 w 184781"/>
                      <a:gd name="connsiteY1" fmla="*/ 0 h 551112"/>
                      <a:gd name="connsiteX2" fmla="*/ 134683 w 184781"/>
                      <a:gd name="connsiteY2" fmla="*/ 0 h 551112"/>
                      <a:gd name="connsiteX3" fmla="*/ 184781 w 184781"/>
                      <a:gd name="connsiteY3" fmla="*/ 551112 h 551112"/>
                      <a:gd name="connsiteX4" fmla="*/ 0 w 184781"/>
                      <a:gd name="connsiteY4" fmla="*/ 551112 h 551112"/>
                      <a:gd name="connsiteX0" fmla="*/ 0 w 184781"/>
                      <a:gd name="connsiteY0" fmla="*/ 551112 h 551112"/>
                      <a:gd name="connsiteX1" fmla="*/ 50098 w 184781"/>
                      <a:gd name="connsiteY1" fmla="*/ 0 h 551112"/>
                      <a:gd name="connsiteX2" fmla="*/ 134683 w 184781"/>
                      <a:gd name="connsiteY2" fmla="*/ 0 h 551112"/>
                      <a:gd name="connsiteX3" fmla="*/ 184781 w 184781"/>
                      <a:gd name="connsiteY3" fmla="*/ 551112 h 551112"/>
                      <a:gd name="connsiteX4" fmla="*/ 90759 w 184781"/>
                      <a:gd name="connsiteY4" fmla="*/ 549928 h 551112"/>
                      <a:gd name="connsiteX5" fmla="*/ 0 w 184781"/>
                      <a:gd name="connsiteY5" fmla="*/ 551112 h 551112"/>
                      <a:gd name="connsiteX0" fmla="*/ 0 w 184781"/>
                      <a:gd name="connsiteY0" fmla="*/ 551112 h 685660"/>
                      <a:gd name="connsiteX1" fmla="*/ 50098 w 184781"/>
                      <a:gd name="connsiteY1" fmla="*/ 0 h 685660"/>
                      <a:gd name="connsiteX2" fmla="*/ 134683 w 184781"/>
                      <a:gd name="connsiteY2" fmla="*/ 0 h 685660"/>
                      <a:gd name="connsiteX3" fmla="*/ 184781 w 184781"/>
                      <a:gd name="connsiteY3" fmla="*/ 551112 h 685660"/>
                      <a:gd name="connsiteX4" fmla="*/ 81234 w 184781"/>
                      <a:gd name="connsiteY4" fmla="*/ 685660 h 685660"/>
                      <a:gd name="connsiteX5" fmla="*/ 0 w 184781"/>
                      <a:gd name="connsiteY5" fmla="*/ 551112 h 685660"/>
                      <a:gd name="connsiteX0" fmla="*/ 0 w 184781"/>
                      <a:gd name="connsiteY0" fmla="*/ 551112 h 685660"/>
                      <a:gd name="connsiteX1" fmla="*/ 50098 w 184781"/>
                      <a:gd name="connsiteY1" fmla="*/ 0 h 685660"/>
                      <a:gd name="connsiteX2" fmla="*/ 134683 w 184781"/>
                      <a:gd name="connsiteY2" fmla="*/ 0 h 685660"/>
                      <a:gd name="connsiteX3" fmla="*/ 184781 w 184781"/>
                      <a:gd name="connsiteY3" fmla="*/ 551112 h 685660"/>
                      <a:gd name="connsiteX4" fmla="*/ 96509 w 184781"/>
                      <a:gd name="connsiteY4" fmla="*/ 685660 h 685660"/>
                      <a:gd name="connsiteX5" fmla="*/ 0 w 184781"/>
                      <a:gd name="connsiteY5" fmla="*/ 551112 h 685660"/>
                      <a:gd name="connsiteX0" fmla="*/ 0 w 184781"/>
                      <a:gd name="connsiteY0" fmla="*/ 551112 h 685660"/>
                      <a:gd name="connsiteX1" fmla="*/ 50098 w 184781"/>
                      <a:gd name="connsiteY1" fmla="*/ 0 h 685660"/>
                      <a:gd name="connsiteX2" fmla="*/ 134683 w 184781"/>
                      <a:gd name="connsiteY2" fmla="*/ 0 h 685660"/>
                      <a:gd name="connsiteX3" fmla="*/ 184781 w 184781"/>
                      <a:gd name="connsiteY3" fmla="*/ 551112 h 685660"/>
                      <a:gd name="connsiteX4" fmla="*/ 89962 w 184781"/>
                      <a:gd name="connsiteY4" fmla="*/ 685660 h 685660"/>
                      <a:gd name="connsiteX5" fmla="*/ 0 w 184781"/>
                      <a:gd name="connsiteY5" fmla="*/ 551112 h 685660"/>
                      <a:gd name="connsiteX0" fmla="*/ 0 w 214144"/>
                      <a:gd name="connsiteY0" fmla="*/ 551112 h 685660"/>
                      <a:gd name="connsiteX1" fmla="*/ 50098 w 214144"/>
                      <a:gd name="connsiteY1" fmla="*/ 0 h 685660"/>
                      <a:gd name="connsiteX2" fmla="*/ 134683 w 214144"/>
                      <a:gd name="connsiteY2" fmla="*/ 0 h 685660"/>
                      <a:gd name="connsiteX3" fmla="*/ 214144 w 214144"/>
                      <a:gd name="connsiteY3" fmla="*/ 488023 h 685660"/>
                      <a:gd name="connsiteX4" fmla="*/ 89962 w 214144"/>
                      <a:gd name="connsiteY4" fmla="*/ 685660 h 685660"/>
                      <a:gd name="connsiteX5" fmla="*/ 0 w 214144"/>
                      <a:gd name="connsiteY5" fmla="*/ 551112 h 685660"/>
                      <a:gd name="connsiteX0" fmla="*/ 0 w 214144"/>
                      <a:gd name="connsiteY0" fmla="*/ 551112 h 665944"/>
                      <a:gd name="connsiteX1" fmla="*/ 50098 w 214144"/>
                      <a:gd name="connsiteY1" fmla="*/ 0 h 665944"/>
                      <a:gd name="connsiteX2" fmla="*/ 134683 w 214144"/>
                      <a:gd name="connsiteY2" fmla="*/ 0 h 665944"/>
                      <a:gd name="connsiteX3" fmla="*/ 214144 w 214144"/>
                      <a:gd name="connsiteY3" fmla="*/ 488023 h 665944"/>
                      <a:gd name="connsiteX4" fmla="*/ 148688 w 214144"/>
                      <a:gd name="connsiteY4" fmla="*/ 665944 h 665944"/>
                      <a:gd name="connsiteX5" fmla="*/ 0 w 214144"/>
                      <a:gd name="connsiteY5" fmla="*/ 551112 h 665944"/>
                      <a:gd name="connsiteX0" fmla="*/ 0 w 182521"/>
                      <a:gd name="connsiteY0" fmla="*/ 509710 h 665944"/>
                      <a:gd name="connsiteX1" fmla="*/ 18475 w 182521"/>
                      <a:gd name="connsiteY1" fmla="*/ 0 h 665944"/>
                      <a:gd name="connsiteX2" fmla="*/ 103060 w 182521"/>
                      <a:gd name="connsiteY2" fmla="*/ 0 h 665944"/>
                      <a:gd name="connsiteX3" fmla="*/ 182521 w 182521"/>
                      <a:gd name="connsiteY3" fmla="*/ 488023 h 665944"/>
                      <a:gd name="connsiteX4" fmla="*/ 117065 w 182521"/>
                      <a:gd name="connsiteY4" fmla="*/ 665944 h 665944"/>
                      <a:gd name="connsiteX5" fmla="*/ 0 w 182521"/>
                      <a:gd name="connsiteY5" fmla="*/ 509710 h 6659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82521" h="665944">
                        <a:moveTo>
                          <a:pt x="0" y="509710"/>
                        </a:moveTo>
                        <a:lnTo>
                          <a:pt x="18475" y="0"/>
                        </a:lnTo>
                        <a:lnTo>
                          <a:pt x="103060" y="0"/>
                        </a:lnTo>
                        <a:lnTo>
                          <a:pt x="182521" y="488023"/>
                        </a:lnTo>
                        <a:lnTo>
                          <a:pt x="117065" y="665944"/>
                        </a:lnTo>
                        <a:lnTo>
                          <a:pt x="0" y="509710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6" name="平行四辺形 115">
                    <a:extLst>
                      <a:ext uri="{FF2B5EF4-FFF2-40B4-BE49-F238E27FC236}">
                        <a16:creationId xmlns:a16="http://schemas.microsoft.com/office/drawing/2014/main" id="{39793420-0BC0-4F68-BE4D-5495D209897E}"/>
                      </a:ext>
                    </a:extLst>
                  </p:cNvPr>
                  <p:cNvSpPr/>
                  <p:nvPr/>
                </p:nvSpPr>
                <p:spPr>
                  <a:xfrm>
                    <a:off x="5313617" y="2344565"/>
                    <a:ext cx="277365" cy="202452"/>
                  </a:xfrm>
                  <a:prstGeom prst="parallelogram">
                    <a:avLst>
                      <a:gd name="adj" fmla="val 65111"/>
                    </a:avLst>
                  </a:prstGeom>
                  <a:solidFill>
                    <a:srgbClr val="000000">
                      <a:alpha val="50196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7" name="台形 116">
                    <a:extLst>
                      <a:ext uri="{FF2B5EF4-FFF2-40B4-BE49-F238E27FC236}">
                        <a16:creationId xmlns:a16="http://schemas.microsoft.com/office/drawing/2014/main" id="{BD9794F9-2EAA-4893-A926-A7AE4E0A4B2F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438564" y="2314699"/>
                    <a:ext cx="238930" cy="202452"/>
                  </a:xfrm>
                  <a:prstGeom prst="trapezoid">
                    <a:avLst>
                      <a:gd name="adj" fmla="val 27112"/>
                    </a:avLst>
                  </a:pr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8" name="平行四辺形 117">
                    <a:extLst>
                      <a:ext uri="{FF2B5EF4-FFF2-40B4-BE49-F238E27FC236}">
                        <a16:creationId xmlns:a16="http://schemas.microsoft.com/office/drawing/2014/main" id="{6652FA5F-A23D-4A54-8FB2-4101EDB9EE88}"/>
                      </a:ext>
                    </a:extLst>
                  </p:cNvPr>
                  <p:cNvSpPr/>
                  <p:nvPr/>
                </p:nvSpPr>
                <p:spPr>
                  <a:xfrm>
                    <a:off x="5311675" y="2314701"/>
                    <a:ext cx="249778" cy="202452"/>
                  </a:xfrm>
                  <a:prstGeom prst="parallelogram">
                    <a:avLst>
                      <a:gd name="adj" fmla="val 54525"/>
                    </a:avLst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9" name="平行四辺形 118">
                    <a:extLst>
                      <a:ext uri="{FF2B5EF4-FFF2-40B4-BE49-F238E27FC236}">
                        <a16:creationId xmlns:a16="http://schemas.microsoft.com/office/drawing/2014/main" id="{DFDA0F2B-BC39-4673-B221-89D84282C1FA}"/>
                      </a:ext>
                    </a:extLst>
                  </p:cNvPr>
                  <p:cNvSpPr/>
                  <p:nvPr/>
                </p:nvSpPr>
                <p:spPr>
                  <a:xfrm flipH="1">
                    <a:off x="5571899" y="2344565"/>
                    <a:ext cx="277365" cy="202452"/>
                  </a:xfrm>
                  <a:prstGeom prst="parallelogram">
                    <a:avLst>
                      <a:gd name="adj" fmla="val 65111"/>
                    </a:avLst>
                  </a:prstGeom>
                  <a:solidFill>
                    <a:srgbClr val="000000">
                      <a:alpha val="50196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0" name="平行四辺形 119">
                    <a:extLst>
                      <a:ext uri="{FF2B5EF4-FFF2-40B4-BE49-F238E27FC236}">
                        <a16:creationId xmlns:a16="http://schemas.microsoft.com/office/drawing/2014/main" id="{219669B5-1EAF-4F43-93B9-E9A3619C42E5}"/>
                      </a:ext>
                    </a:extLst>
                  </p:cNvPr>
                  <p:cNvSpPr/>
                  <p:nvPr/>
                </p:nvSpPr>
                <p:spPr>
                  <a:xfrm flipH="1">
                    <a:off x="5561811" y="2314701"/>
                    <a:ext cx="310352" cy="202452"/>
                  </a:xfrm>
                  <a:prstGeom prst="parallelogram">
                    <a:avLst>
                      <a:gd name="adj" fmla="val 56878"/>
                    </a:avLst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1" name="月 120">
                    <a:extLst>
                      <a:ext uri="{FF2B5EF4-FFF2-40B4-BE49-F238E27FC236}">
                        <a16:creationId xmlns:a16="http://schemas.microsoft.com/office/drawing/2014/main" id="{C867CDF6-DDA0-4B22-ACA8-E6DB22B50674}"/>
                      </a:ext>
                    </a:extLst>
                  </p:cNvPr>
                  <p:cNvSpPr/>
                  <p:nvPr/>
                </p:nvSpPr>
                <p:spPr>
                  <a:xfrm rot="18900000" flipH="1">
                    <a:off x="5700628" y="717810"/>
                    <a:ext cx="433280" cy="982636"/>
                  </a:xfrm>
                  <a:prstGeom prst="moon">
                    <a:avLst>
                      <a:gd name="adj" fmla="val 56681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2" name="円/楕円 368">
                    <a:extLst>
                      <a:ext uri="{FF2B5EF4-FFF2-40B4-BE49-F238E27FC236}">
                        <a16:creationId xmlns:a16="http://schemas.microsoft.com/office/drawing/2014/main" id="{076F43F1-2880-42A9-B75A-FA3D82EA5BD1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6012008" y="1480768"/>
                    <a:ext cx="245573" cy="406408"/>
                  </a:xfrm>
                  <a:custGeom>
                    <a:avLst/>
                    <a:gdLst>
                      <a:gd name="connsiteX0" fmla="*/ 0 w 216246"/>
                      <a:gd name="connsiteY0" fmla="*/ 168522 h 337044"/>
                      <a:gd name="connsiteX1" fmla="*/ 108123 w 216246"/>
                      <a:gd name="connsiteY1" fmla="*/ 0 h 337044"/>
                      <a:gd name="connsiteX2" fmla="*/ 216246 w 216246"/>
                      <a:gd name="connsiteY2" fmla="*/ 168522 h 337044"/>
                      <a:gd name="connsiteX3" fmla="*/ 108123 w 216246"/>
                      <a:gd name="connsiteY3" fmla="*/ 337044 h 337044"/>
                      <a:gd name="connsiteX4" fmla="*/ 0 w 216246"/>
                      <a:gd name="connsiteY4" fmla="*/ 168522 h 337044"/>
                      <a:gd name="connsiteX0" fmla="*/ 0 w 227371"/>
                      <a:gd name="connsiteY0" fmla="*/ 170508 h 339030"/>
                      <a:gd name="connsiteX1" fmla="*/ 108123 w 227371"/>
                      <a:gd name="connsiteY1" fmla="*/ 1986 h 339030"/>
                      <a:gd name="connsiteX2" fmla="*/ 211667 w 227371"/>
                      <a:gd name="connsiteY2" fmla="*/ 83801 h 339030"/>
                      <a:gd name="connsiteX3" fmla="*/ 216246 w 227371"/>
                      <a:gd name="connsiteY3" fmla="*/ 170508 h 339030"/>
                      <a:gd name="connsiteX4" fmla="*/ 108123 w 227371"/>
                      <a:gd name="connsiteY4" fmla="*/ 339030 h 339030"/>
                      <a:gd name="connsiteX5" fmla="*/ 0 w 227371"/>
                      <a:gd name="connsiteY5" fmla="*/ 170508 h 339030"/>
                      <a:gd name="connsiteX0" fmla="*/ 216246 w 307686"/>
                      <a:gd name="connsiteY0" fmla="*/ 170508 h 339030"/>
                      <a:gd name="connsiteX1" fmla="*/ 108123 w 307686"/>
                      <a:gd name="connsiteY1" fmla="*/ 339030 h 339030"/>
                      <a:gd name="connsiteX2" fmla="*/ 0 w 307686"/>
                      <a:gd name="connsiteY2" fmla="*/ 170508 h 339030"/>
                      <a:gd name="connsiteX3" fmla="*/ 108123 w 307686"/>
                      <a:gd name="connsiteY3" fmla="*/ 1986 h 339030"/>
                      <a:gd name="connsiteX4" fmla="*/ 211667 w 307686"/>
                      <a:gd name="connsiteY4" fmla="*/ 83801 h 339030"/>
                      <a:gd name="connsiteX5" fmla="*/ 307686 w 307686"/>
                      <a:gd name="connsiteY5" fmla="*/ 261948 h 339030"/>
                      <a:gd name="connsiteX0" fmla="*/ 216246 w 216246"/>
                      <a:gd name="connsiteY0" fmla="*/ 170508 h 339030"/>
                      <a:gd name="connsiteX1" fmla="*/ 108123 w 216246"/>
                      <a:gd name="connsiteY1" fmla="*/ 339030 h 339030"/>
                      <a:gd name="connsiteX2" fmla="*/ 0 w 216246"/>
                      <a:gd name="connsiteY2" fmla="*/ 170508 h 339030"/>
                      <a:gd name="connsiteX3" fmla="*/ 108123 w 216246"/>
                      <a:gd name="connsiteY3" fmla="*/ 1986 h 339030"/>
                      <a:gd name="connsiteX4" fmla="*/ 211667 w 216246"/>
                      <a:gd name="connsiteY4" fmla="*/ 83801 h 339030"/>
                      <a:gd name="connsiteX0" fmla="*/ 108123 w 211667"/>
                      <a:gd name="connsiteY0" fmla="*/ 339030 h 339030"/>
                      <a:gd name="connsiteX1" fmla="*/ 0 w 211667"/>
                      <a:gd name="connsiteY1" fmla="*/ 170508 h 339030"/>
                      <a:gd name="connsiteX2" fmla="*/ 108123 w 211667"/>
                      <a:gd name="connsiteY2" fmla="*/ 1986 h 339030"/>
                      <a:gd name="connsiteX3" fmla="*/ 211667 w 211667"/>
                      <a:gd name="connsiteY3" fmla="*/ 83801 h 339030"/>
                      <a:gd name="connsiteX0" fmla="*/ 108123 w 211667"/>
                      <a:gd name="connsiteY0" fmla="*/ 340366 h 340366"/>
                      <a:gd name="connsiteX1" fmla="*/ 0 w 211667"/>
                      <a:gd name="connsiteY1" fmla="*/ 171844 h 340366"/>
                      <a:gd name="connsiteX2" fmla="*/ 108123 w 211667"/>
                      <a:gd name="connsiteY2" fmla="*/ 3322 h 340366"/>
                      <a:gd name="connsiteX3" fmla="*/ 211667 w 211667"/>
                      <a:gd name="connsiteY3" fmla="*/ 85137 h 340366"/>
                      <a:gd name="connsiteX0" fmla="*/ 108123 w 203820"/>
                      <a:gd name="connsiteY0" fmla="*/ 338586 h 338586"/>
                      <a:gd name="connsiteX1" fmla="*/ 0 w 203820"/>
                      <a:gd name="connsiteY1" fmla="*/ 170064 h 338586"/>
                      <a:gd name="connsiteX2" fmla="*/ 108123 w 203820"/>
                      <a:gd name="connsiteY2" fmla="*/ 1542 h 338586"/>
                      <a:gd name="connsiteX3" fmla="*/ 203820 w 203820"/>
                      <a:gd name="connsiteY3" fmla="*/ 103441 h 338586"/>
                      <a:gd name="connsiteX0" fmla="*/ 108123 w 203820"/>
                      <a:gd name="connsiteY0" fmla="*/ 337309 h 337309"/>
                      <a:gd name="connsiteX1" fmla="*/ 0 w 203820"/>
                      <a:gd name="connsiteY1" fmla="*/ 168787 h 337309"/>
                      <a:gd name="connsiteX2" fmla="*/ 108123 w 203820"/>
                      <a:gd name="connsiteY2" fmla="*/ 265 h 337309"/>
                      <a:gd name="connsiteX3" fmla="*/ 203820 w 203820"/>
                      <a:gd name="connsiteY3" fmla="*/ 102164 h 3373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03820" h="337309">
                        <a:moveTo>
                          <a:pt x="108123" y="337309"/>
                        </a:moveTo>
                        <a:cubicBezTo>
                          <a:pt x="48408" y="337309"/>
                          <a:pt x="0" y="261859"/>
                          <a:pt x="0" y="168787"/>
                        </a:cubicBezTo>
                        <a:cubicBezTo>
                          <a:pt x="0" y="75715"/>
                          <a:pt x="49017" y="-5227"/>
                          <a:pt x="108123" y="265"/>
                        </a:cubicBezTo>
                        <a:cubicBezTo>
                          <a:pt x="167229" y="5757"/>
                          <a:pt x="195044" y="39575"/>
                          <a:pt x="203820" y="102164"/>
                        </a:cubicBez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3" name="円/楕円 369">
                    <a:extLst>
                      <a:ext uri="{FF2B5EF4-FFF2-40B4-BE49-F238E27FC236}">
                        <a16:creationId xmlns:a16="http://schemas.microsoft.com/office/drawing/2014/main" id="{507982DF-1F2C-4FC2-A51B-919BBDF1DE49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6064991" y="1551317"/>
                    <a:ext cx="145381" cy="266390"/>
                  </a:xfrm>
                  <a:custGeom>
                    <a:avLst/>
                    <a:gdLst>
                      <a:gd name="connsiteX0" fmla="*/ 0 w 137951"/>
                      <a:gd name="connsiteY0" fmla="*/ 109765 h 219530"/>
                      <a:gd name="connsiteX1" fmla="*/ 68976 w 137951"/>
                      <a:gd name="connsiteY1" fmla="*/ 0 h 219530"/>
                      <a:gd name="connsiteX2" fmla="*/ 137952 w 137951"/>
                      <a:gd name="connsiteY2" fmla="*/ 109765 h 219530"/>
                      <a:gd name="connsiteX3" fmla="*/ 68976 w 137951"/>
                      <a:gd name="connsiteY3" fmla="*/ 219530 h 219530"/>
                      <a:gd name="connsiteX4" fmla="*/ 0 w 137951"/>
                      <a:gd name="connsiteY4" fmla="*/ 109765 h 219530"/>
                      <a:gd name="connsiteX0" fmla="*/ 0 w 137952"/>
                      <a:gd name="connsiteY0" fmla="*/ 109765 h 219530"/>
                      <a:gd name="connsiteX1" fmla="*/ 68976 w 137952"/>
                      <a:gd name="connsiteY1" fmla="*/ 0 h 219530"/>
                      <a:gd name="connsiteX2" fmla="*/ 137952 w 137952"/>
                      <a:gd name="connsiteY2" fmla="*/ 109765 h 219530"/>
                      <a:gd name="connsiteX3" fmla="*/ 68976 w 137952"/>
                      <a:gd name="connsiteY3" fmla="*/ 219530 h 219530"/>
                      <a:gd name="connsiteX4" fmla="*/ 0 w 137952"/>
                      <a:gd name="connsiteY4" fmla="*/ 109765 h 219530"/>
                      <a:gd name="connsiteX0" fmla="*/ 0 w 120663"/>
                      <a:gd name="connsiteY0" fmla="*/ 110869 h 221097"/>
                      <a:gd name="connsiteX1" fmla="*/ 68976 w 120663"/>
                      <a:gd name="connsiteY1" fmla="*/ 1104 h 221097"/>
                      <a:gd name="connsiteX2" fmla="*/ 120663 w 120663"/>
                      <a:gd name="connsiteY2" fmla="*/ 74187 h 221097"/>
                      <a:gd name="connsiteX3" fmla="*/ 68976 w 120663"/>
                      <a:gd name="connsiteY3" fmla="*/ 220634 h 221097"/>
                      <a:gd name="connsiteX4" fmla="*/ 0 w 120663"/>
                      <a:gd name="connsiteY4" fmla="*/ 110869 h 221097"/>
                      <a:gd name="connsiteX0" fmla="*/ 0 w 120663"/>
                      <a:gd name="connsiteY0" fmla="*/ 110869 h 221097"/>
                      <a:gd name="connsiteX1" fmla="*/ 68976 w 120663"/>
                      <a:gd name="connsiteY1" fmla="*/ 1104 h 221097"/>
                      <a:gd name="connsiteX2" fmla="*/ 120663 w 120663"/>
                      <a:gd name="connsiteY2" fmla="*/ 74187 h 221097"/>
                      <a:gd name="connsiteX3" fmla="*/ 68976 w 120663"/>
                      <a:gd name="connsiteY3" fmla="*/ 220634 h 221097"/>
                      <a:gd name="connsiteX4" fmla="*/ 0 w 120663"/>
                      <a:gd name="connsiteY4" fmla="*/ 110869 h 221097"/>
                      <a:gd name="connsiteX0" fmla="*/ 0 w 120663"/>
                      <a:gd name="connsiteY0" fmla="*/ 110869 h 221097"/>
                      <a:gd name="connsiteX1" fmla="*/ 68976 w 120663"/>
                      <a:gd name="connsiteY1" fmla="*/ 1104 h 221097"/>
                      <a:gd name="connsiteX2" fmla="*/ 120663 w 120663"/>
                      <a:gd name="connsiteY2" fmla="*/ 74187 h 221097"/>
                      <a:gd name="connsiteX3" fmla="*/ 68976 w 120663"/>
                      <a:gd name="connsiteY3" fmla="*/ 220634 h 221097"/>
                      <a:gd name="connsiteX4" fmla="*/ 0 w 120663"/>
                      <a:gd name="connsiteY4" fmla="*/ 110869 h 2210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0663" h="221097">
                        <a:moveTo>
                          <a:pt x="0" y="110869"/>
                        </a:moveTo>
                        <a:cubicBezTo>
                          <a:pt x="0" y="50247"/>
                          <a:pt x="48866" y="7218"/>
                          <a:pt x="68976" y="1104"/>
                        </a:cubicBezTo>
                        <a:cubicBezTo>
                          <a:pt x="89086" y="-5010"/>
                          <a:pt x="120663" y="13565"/>
                          <a:pt x="120663" y="74187"/>
                        </a:cubicBezTo>
                        <a:cubicBezTo>
                          <a:pt x="77082" y="150249"/>
                          <a:pt x="71181" y="180139"/>
                          <a:pt x="68976" y="220634"/>
                        </a:cubicBezTo>
                        <a:cubicBezTo>
                          <a:pt x="48866" y="226748"/>
                          <a:pt x="0" y="171491"/>
                          <a:pt x="0" y="110869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4" name="フリーフォーム: 図形 123">
                    <a:extLst>
                      <a:ext uri="{FF2B5EF4-FFF2-40B4-BE49-F238E27FC236}">
                        <a16:creationId xmlns:a16="http://schemas.microsoft.com/office/drawing/2014/main" id="{6624BC2C-4F4B-4A16-8101-C57A749504A3}"/>
                      </a:ext>
                    </a:extLst>
                  </p:cNvPr>
                  <p:cNvSpPr/>
                  <p:nvPr/>
                </p:nvSpPr>
                <p:spPr>
                  <a:xfrm>
                    <a:off x="5302051" y="2311363"/>
                    <a:ext cx="678929" cy="965943"/>
                  </a:xfrm>
                  <a:custGeom>
                    <a:avLst/>
                    <a:gdLst>
                      <a:gd name="connsiteX0" fmla="*/ 178616 w 842068"/>
                      <a:gd name="connsiteY0" fmla="*/ 0 h 953546"/>
                      <a:gd name="connsiteX1" fmla="*/ 421034 w 842068"/>
                      <a:gd name="connsiteY1" fmla="*/ 917300 h 953546"/>
                      <a:gd name="connsiteX2" fmla="*/ 663452 w 842068"/>
                      <a:gd name="connsiteY2" fmla="*/ 0 h 953546"/>
                      <a:gd name="connsiteX3" fmla="*/ 783052 w 842068"/>
                      <a:gd name="connsiteY3" fmla="*/ 1537 h 953546"/>
                      <a:gd name="connsiteX4" fmla="*/ 842068 w 842068"/>
                      <a:gd name="connsiteY4" fmla="*/ 239343 h 953546"/>
                      <a:gd name="connsiteX5" fmla="*/ 669230 w 842068"/>
                      <a:gd name="connsiteY5" fmla="*/ 317812 h 953546"/>
                      <a:gd name="connsiteX6" fmla="*/ 692225 w 842068"/>
                      <a:gd name="connsiteY6" fmla="*/ 618954 h 953546"/>
                      <a:gd name="connsiteX7" fmla="*/ 426025 w 842068"/>
                      <a:gd name="connsiteY7" fmla="*/ 936184 h 953546"/>
                      <a:gd name="connsiteX8" fmla="*/ 430613 w 842068"/>
                      <a:gd name="connsiteY8" fmla="*/ 953546 h 953546"/>
                      <a:gd name="connsiteX9" fmla="*/ 421034 w 842068"/>
                      <a:gd name="connsiteY9" fmla="*/ 942131 h 953546"/>
                      <a:gd name="connsiteX10" fmla="*/ 411455 w 842068"/>
                      <a:gd name="connsiteY10" fmla="*/ 953546 h 953546"/>
                      <a:gd name="connsiteX11" fmla="*/ 416044 w 842068"/>
                      <a:gd name="connsiteY11" fmla="*/ 936184 h 953546"/>
                      <a:gd name="connsiteX12" fmla="*/ 149843 w 842068"/>
                      <a:gd name="connsiteY12" fmla="*/ 618954 h 953546"/>
                      <a:gd name="connsiteX13" fmla="*/ 172838 w 842068"/>
                      <a:gd name="connsiteY13" fmla="*/ 317812 h 953546"/>
                      <a:gd name="connsiteX14" fmla="*/ 0 w 842068"/>
                      <a:gd name="connsiteY14" fmla="*/ 239343 h 953546"/>
                      <a:gd name="connsiteX15" fmla="*/ 59016 w 842068"/>
                      <a:gd name="connsiteY15" fmla="*/ 1537 h 953546"/>
                      <a:gd name="connsiteX0" fmla="*/ 178616 w 842068"/>
                      <a:gd name="connsiteY0" fmla="*/ 0 h 953546"/>
                      <a:gd name="connsiteX1" fmla="*/ 421034 w 842068"/>
                      <a:gd name="connsiteY1" fmla="*/ 917300 h 953546"/>
                      <a:gd name="connsiteX2" fmla="*/ 663452 w 842068"/>
                      <a:gd name="connsiteY2" fmla="*/ 0 h 953546"/>
                      <a:gd name="connsiteX3" fmla="*/ 783052 w 842068"/>
                      <a:gd name="connsiteY3" fmla="*/ 1537 h 953546"/>
                      <a:gd name="connsiteX4" fmla="*/ 842068 w 842068"/>
                      <a:gd name="connsiteY4" fmla="*/ 239343 h 953546"/>
                      <a:gd name="connsiteX5" fmla="*/ 669230 w 842068"/>
                      <a:gd name="connsiteY5" fmla="*/ 317812 h 953546"/>
                      <a:gd name="connsiteX6" fmla="*/ 692225 w 842068"/>
                      <a:gd name="connsiteY6" fmla="*/ 618954 h 953546"/>
                      <a:gd name="connsiteX7" fmla="*/ 426025 w 842068"/>
                      <a:gd name="connsiteY7" fmla="*/ 936184 h 953546"/>
                      <a:gd name="connsiteX8" fmla="*/ 430613 w 842068"/>
                      <a:gd name="connsiteY8" fmla="*/ 953546 h 953546"/>
                      <a:gd name="connsiteX9" fmla="*/ 421034 w 842068"/>
                      <a:gd name="connsiteY9" fmla="*/ 942131 h 953546"/>
                      <a:gd name="connsiteX10" fmla="*/ 416044 w 842068"/>
                      <a:gd name="connsiteY10" fmla="*/ 936184 h 953546"/>
                      <a:gd name="connsiteX11" fmla="*/ 149843 w 842068"/>
                      <a:gd name="connsiteY11" fmla="*/ 618954 h 953546"/>
                      <a:gd name="connsiteX12" fmla="*/ 172838 w 842068"/>
                      <a:gd name="connsiteY12" fmla="*/ 317812 h 953546"/>
                      <a:gd name="connsiteX13" fmla="*/ 0 w 842068"/>
                      <a:gd name="connsiteY13" fmla="*/ 239343 h 953546"/>
                      <a:gd name="connsiteX14" fmla="*/ 59016 w 842068"/>
                      <a:gd name="connsiteY14" fmla="*/ 1537 h 953546"/>
                      <a:gd name="connsiteX15" fmla="*/ 178616 w 842068"/>
                      <a:gd name="connsiteY15" fmla="*/ 0 h 953546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6025 w 842068"/>
                      <a:gd name="connsiteY7" fmla="*/ 936184 h 942131"/>
                      <a:gd name="connsiteX8" fmla="*/ 421034 w 842068"/>
                      <a:gd name="connsiteY8" fmla="*/ 942131 h 942131"/>
                      <a:gd name="connsiteX9" fmla="*/ 416044 w 842068"/>
                      <a:gd name="connsiteY9" fmla="*/ 936184 h 942131"/>
                      <a:gd name="connsiteX10" fmla="*/ 149843 w 842068"/>
                      <a:gd name="connsiteY10" fmla="*/ 618954 h 942131"/>
                      <a:gd name="connsiteX11" fmla="*/ 172838 w 842068"/>
                      <a:gd name="connsiteY11" fmla="*/ 317812 h 942131"/>
                      <a:gd name="connsiteX12" fmla="*/ 0 w 842068"/>
                      <a:gd name="connsiteY12" fmla="*/ 239343 h 942131"/>
                      <a:gd name="connsiteX13" fmla="*/ 59016 w 842068"/>
                      <a:gd name="connsiteY13" fmla="*/ 1537 h 942131"/>
                      <a:gd name="connsiteX14" fmla="*/ 178616 w 842068"/>
                      <a:gd name="connsiteY14" fmla="*/ 0 h 942131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6025 w 842068"/>
                      <a:gd name="connsiteY7" fmla="*/ 936184 h 942131"/>
                      <a:gd name="connsiteX8" fmla="*/ 421034 w 842068"/>
                      <a:gd name="connsiteY8" fmla="*/ 942131 h 942131"/>
                      <a:gd name="connsiteX9" fmla="*/ 149843 w 842068"/>
                      <a:gd name="connsiteY9" fmla="*/ 618954 h 942131"/>
                      <a:gd name="connsiteX10" fmla="*/ 172838 w 842068"/>
                      <a:gd name="connsiteY10" fmla="*/ 317812 h 942131"/>
                      <a:gd name="connsiteX11" fmla="*/ 0 w 842068"/>
                      <a:gd name="connsiteY11" fmla="*/ 239343 h 942131"/>
                      <a:gd name="connsiteX12" fmla="*/ 59016 w 842068"/>
                      <a:gd name="connsiteY12" fmla="*/ 1537 h 942131"/>
                      <a:gd name="connsiteX13" fmla="*/ 178616 w 842068"/>
                      <a:gd name="connsiteY13" fmla="*/ 0 h 942131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1034 w 842068"/>
                      <a:gd name="connsiteY7" fmla="*/ 942131 h 942131"/>
                      <a:gd name="connsiteX8" fmla="*/ 149843 w 842068"/>
                      <a:gd name="connsiteY8" fmla="*/ 618954 h 942131"/>
                      <a:gd name="connsiteX9" fmla="*/ 172838 w 842068"/>
                      <a:gd name="connsiteY9" fmla="*/ 317812 h 942131"/>
                      <a:gd name="connsiteX10" fmla="*/ 0 w 842068"/>
                      <a:gd name="connsiteY10" fmla="*/ 239343 h 942131"/>
                      <a:gd name="connsiteX11" fmla="*/ 59016 w 842068"/>
                      <a:gd name="connsiteY11" fmla="*/ 1537 h 942131"/>
                      <a:gd name="connsiteX12" fmla="*/ 178616 w 842068"/>
                      <a:gd name="connsiteY12" fmla="*/ 0 h 942131"/>
                      <a:gd name="connsiteX0" fmla="*/ 178616 w 842068"/>
                      <a:gd name="connsiteY0" fmla="*/ 0 h 951656"/>
                      <a:gd name="connsiteX1" fmla="*/ 421034 w 842068"/>
                      <a:gd name="connsiteY1" fmla="*/ 917300 h 951656"/>
                      <a:gd name="connsiteX2" fmla="*/ 663452 w 842068"/>
                      <a:gd name="connsiteY2" fmla="*/ 0 h 951656"/>
                      <a:gd name="connsiteX3" fmla="*/ 783052 w 842068"/>
                      <a:gd name="connsiteY3" fmla="*/ 1537 h 951656"/>
                      <a:gd name="connsiteX4" fmla="*/ 842068 w 842068"/>
                      <a:gd name="connsiteY4" fmla="*/ 239343 h 951656"/>
                      <a:gd name="connsiteX5" fmla="*/ 669230 w 842068"/>
                      <a:gd name="connsiteY5" fmla="*/ 317812 h 951656"/>
                      <a:gd name="connsiteX6" fmla="*/ 692225 w 842068"/>
                      <a:gd name="connsiteY6" fmla="*/ 618954 h 951656"/>
                      <a:gd name="connsiteX7" fmla="*/ 276316 w 842068"/>
                      <a:gd name="connsiteY7" fmla="*/ 951656 h 951656"/>
                      <a:gd name="connsiteX8" fmla="*/ 149843 w 842068"/>
                      <a:gd name="connsiteY8" fmla="*/ 618954 h 951656"/>
                      <a:gd name="connsiteX9" fmla="*/ 172838 w 842068"/>
                      <a:gd name="connsiteY9" fmla="*/ 317812 h 951656"/>
                      <a:gd name="connsiteX10" fmla="*/ 0 w 842068"/>
                      <a:gd name="connsiteY10" fmla="*/ 239343 h 951656"/>
                      <a:gd name="connsiteX11" fmla="*/ 59016 w 842068"/>
                      <a:gd name="connsiteY11" fmla="*/ 1537 h 951656"/>
                      <a:gd name="connsiteX12" fmla="*/ 178616 w 842068"/>
                      <a:gd name="connsiteY12" fmla="*/ 0 h 951656"/>
                      <a:gd name="connsiteX0" fmla="*/ 178616 w 842068"/>
                      <a:gd name="connsiteY0" fmla="*/ 0 h 951656"/>
                      <a:gd name="connsiteX1" fmla="*/ 291083 w 842068"/>
                      <a:gd name="connsiteY1" fmla="*/ 912537 h 951656"/>
                      <a:gd name="connsiteX2" fmla="*/ 663452 w 842068"/>
                      <a:gd name="connsiteY2" fmla="*/ 0 h 951656"/>
                      <a:gd name="connsiteX3" fmla="*/ 783052 w 842068"/>
                      <a:gd name="connsiteY3" fmla="*/ 1537 h 951656"/>
                      <a:gd name="connsiteX4" fmla="*/ 842068 w 842068"/>
                      <a:gd name="connsiteY4" fmla="*/ 239343 h 951656"/>
                      <a:gd name="connsiteX5" fmla="*/ 669230 w 842068"/>
                      <a:gd name="connsiteY5" fmla="*/ 317812 h 951656"/>
                      <a:gd name="connsiteX6" fmla="*/ 692225 w 842068"/>
                      <a:gd name="connsiteY6" fmla="*/ 618954 h 951656"/>
                      <a:gd name="connsiteX7" fmla="*/ 276316 w 842068"/>
                      <a:gd name="connsiteY7" fmla="*/ 951656 h 951656"/>
                      <a:gd name="connsiteX8" fmla="*/ 149843 w 842068"/>
                      <a:gd name="connsiteY8" fmla="*/ 618954 h 951656"/>
                      <a:gd name="connsiteX9" fmla="*/ 172838 w 842068"/>
                      <a:gd name="connsiteY9" fmla="*/ 317812 h 951656"/>
                      <a:gd name="connsiteX10" fmla="*/ 0 w 842068"/>
                      <a:gd name="connsiteY10" fmla="*/ 239343 h 951656"/>
                      <a:gd name="connsiteX11" fmla="*/ 59016 w 842068"/>
                      <a:gd name="connsiteY11" fmla="*/ 1537 h 951656"/>
                      <a:gd name="connsiteX12" fmla="*/ 178616 w 842068"/>
                      <a:gd name="connsiteY12" fmla="*/ 0 h 951656"/>
                      <a:gd name="connsiteX0" fmla="*/ 178616 w 842068"/>
                      <a:gd name="connsiteY0" fmla="*/ 0 h 951656"/>
                      <a:gd name="connsiteX1" fmla="*/ 291083 w 842068"/>
                      <a:gd name="connsiteY1" fmla="*/ 912537 h 951656"/>
                      <a:gd name="connsiteX2" fmla="*/ 663452 w 842068"/>
                      <a:gd name="connsiteY2" fmla="*/ 0 h 951656"/>
                      <a:gd name="connsiteX3" fmla="*/ 783052 w 842068"/>
                      <a:gd name="connsiteY3" fmla="*/ 1537 h 951656"/>
                      <a:gd name="connsiteX4" fmla="*/ 842068 w 842068"/>
                      <a:gd name="connsiteY4" fmla="*/ 239343 h 951656"/>
                      <a:gd name="connsiteX5" fmla="*/ 669230 w 842068"/>
                      <a:gd name="connsiteY5" fmla="*/ 317812 h 951656"/>
                      <a:gd name="connsiteX6" fmla="*/ 692225 w 842068"/>
                      <a:gd name="connsiteY6" fmla="*/ 618954 h 951656"/>
                      <a:gd name="connsiteX7" fmla="*/ 276316 w 842068"/>
                      <a:gd name="connsiteY7" fmla="*/ 951656 h 951656"/>
                      <a:gd name="connsiteX8" fmla="*/ 117356 w 842068"/>
                      <a:gd name="connsiteY8" fmla="*/ 614192 h 951656"/>
                      <a:gd name="connsiteX9" fmla="*/ 172838 w 842068"/>
                      <a:gd name="connsiteY9" fmla="*/ 317812 h 951656"/>
                      <a:gd name="connsiteX10" fmla="*/ 0 w 842068"/>
                      <a:gd name="connsiteY10" fmla="*/ 239343 h 951656"/>
                      <a:gd name="connsiteX11" fmla="*/ 59016 w 842068"/>
                      <a:gd name="connsiteY11" fmla="*/ 1537 h 951656"/>
                      <a:gd name="connsiteX12" fmla="*/ 178616 w 842068"/>
                      <a:gd name="connsiteY12" fmla="*/ 0 h 951656"/>
                      <a:gd name="connsiteX0" fmla="*/ 178616 w 842068"/>
                      <a:gd name="connsiteY0" fmla="*/ 0 h 951656"/>
                      <a:gd name="connsiteX1" fmla="*/ 291083 w 842068"/>
                      <a:gd name="connsiteY1" fmla="*/ 912537 h 951656"/>
                      <a:gd name="connsiteX2" fmla="*/ 663452 w 842068"/>
                      <a:gd name="connsiteY2" fmla="*/ 0 h 951656"/>
                      <a:gd name="connsiteX3" fmla="*/ 783052 w 842068"/>
                      <a:gd name="connsiteY3" fmla="*/ 1537 h 951656"/>
                      <a:gd name="connsiteX4" fmla="*/ 842068 w 842068"/>
                      <a:gd name="connsiteY4" fmla="*/ 239343 h 951656"/>
                      <a:gd name="connsiteX5" fmla="*/ 669230 w 842068"/>
                      <a:gd name="connsiteY5" fmla="*/ 317812 h 951656"/>
                      <a:gd name="connsiteX6" fmla="*/ 692225 w 842068"/>
                      <a:gd name="connsiteY6" fmla="*/ 618954 h 951656"/>
                      <a:gd name="connsiteX7" fmla="*/ 276316 w 842068"/>
                      <a:gd name="connsiteY7" fmla="*/ 951656 h 951656"/>
                      <a:gd name="connsiteX8" fmla="*/ 117356 w 842068"/>
                      <a:gd name="connsiteY8" fmla="*/ 614192 h 951656"/>
                      <a:gd name="connsiteX9" fmla="*/ 172838 w 842068"/>
                      <a:gd name="connsiteY9" fmla="*/ 317812 h 951656"/>
                      <a:gd name="connsiteX10" fmla="*/ 0 w 842068"/>
                      <a:gd name="connsiteY10" fmla="*/ 239343 h 951656"/>
                      <a:gd name="connsiteX11" fmla="*/ 70829 w 842068"/>
                      <a:gd name="connsiteY11" fmla="*/ 22968 h 951656"/>
                      <a:gd name="connsiteX12" fmla="*/ 178616 w 842068"/>
                      <a:gd name="connsiteY12" fmla="*/ 0 h 951656"/>
                      <a:gd name="connsiteX0" fmla="*/ 178616 w 842068"/>
                      <a:gd name="connsiteY0" fmla="*/ 0 h 951656"/>
                      <a:gd name="connsiteX1" fmla="*/ 291083 w 842068"/>
                      <a:gd name="connsiteY1" fmla="*/ 912537 h 951656"/>
                      <a:gd name="connsiteX2" fmla="*/ 598475 w 842068"/>
                      <a:gd name="connsiteY2" fmla="*/ 2381 h 951656"/>
                      <a:gd name="connsiteX3" fmla="*/ 783052 w 842068"/>
                      <a:gd name="connsiteY3" fmla="*/ 1537 h 951656"/>
                      <a:gd name="connsiteX4" fmla="*/ 842068 w 842068"/>
                      <a:gd name="connsiteY4" fmla="*/ 239343 h 951656"/>
                      <a:gd name="connsiteX5" fmla="*/ 669230 w 842068"/>
                      <a:gd name="connsiteY5" fmla="*/ 317812 h 951656"/>
                      <a:gd name="connsiteX6" fmla="*/ 692225 w 842068"/>
                      <a:gd name="connsiteY6" fmla="*/ 618954 h 951656"/>
                      <a:gd name="connsiteX7" fmla="*/ 276316 w 842068"/>
                      <a:gd name="connsiteY7" fmla="*/ 951656 h 951656"/>
                      <a:gd name="connsiteX8" fmla="*/ 117356 w 842068"/>
                      <a:gd name="connsiteY8" fmla="*/ 614192 h 951656"/>
                      <a:gd name="connsiteX9" fmla="*/ 172838 w 842068"/>
                      <a:gd name="connsiteY9" fmla="*/ 317812 h 951656"/>
                      <a:gd name="connsiteX10" fmla="*/ 0 w 842068"/>
                      <a:gd name="connsiteY10" fmla="*/ 239343 h 951656"/>
                      <a:gd name="connsiteX11" fmla="*/ 70829 w 842068"/>
                      <a:gd name="connsiteY11" fmla="*/ 22968 h 951656"/>
                      <a:gd name="connsiteX12" fmla="*/ 178616 w 842068"/>
                      <a:gd name="connsiteY12" fmla="*/ 0 h 951656"/>
                      <a:gd name="connsiteX0" fmla="*/ 178616 w 842068"/>
                      <a:gd name="connsiteY0" fmla="*/ 3225 h 954881"/>
                      <a:gd name="connsiteX1" fmla="*/ 291083 w 842068"/>
                      <a:gd name="connsiteY1" fmla="*/ 915762 h 954881"/>
                      <a:gd name="connsiteX2" fmla="*/ 598475 w 842068"/>
                      <a:gd name="connsiteY2" fmla="*/ 5606 h 954881"/>
                      <a:gd name="connsiteX3" fmla="*/ 783053 w 842068"/>
                      <a:gd name="connsiteY3" fmla="*/ 0 h 954881"/>
                      <a:gd name="connsiteX4" fmla="*/ 842068 w 842068"/>
                      <a:gd name="connsiteY4" fmla="*/ 242568 h 954881"/>
                      <a:gd name="connsiteX5" fmla="*/ 669230 w 842068"/>
                      <a:gd name="connsiteY5" fmla="*/ 321037 h 954881"/>
                      <a:gd name="connsiteX6" fmla="*/ 692225 w 842068"/>
                      <a:gd name="connsiteY6" fmla="*/ 622179 h 954881"/>
                      <a:gd name="connsiteX7" fmla="*/ 276316 w 842068"/>
                      <a:gd name="connsiteY7" fmla="*/ 954881 h 954881"/>
                      <a:gd name="connsiteX8" fmla="*/ 117356 w 842068"/>
                      <a:gd name="connsiteY8" fmla="*/ 617417 h 954881"/>
                      <a:gd name="connsiteX9" fmla="*/ 172838 w 842068"/>
                      <a:gd name="connsiteY9" fmla="*/ 321037 h 954881"/>
                      <a:gd name="connsiteX10" fmla="*/ 0 w 842068"/>
                      <a:gd name="connsiteY10" fmla="*/ 242568 h 954881"/>
                      <a:gd name="connsiteX11" fmla="*/ 70829 w 842068"/>
                      <a:gd name="connsiteY11" fmla="*/ 26193 h 954881"/>
                      <a:gd name="connsiteX12" fmla="*/ 178616 w 842068"/>
                      <a:gd name="connsiteY12" fmla="*/ 3225 h 954881"/>
                      <a:gd name="connsiteX0" fmla="*/ 178616 w 842068"/>
                      <a:gd name="connsiteY0" fmla="*/ 3225 h 954881"/>
                      <a:gd name="connsiteX1" fmla="*/ 291083 w 842068"/>
                      <a:gd name="connsiteY1" fmla="*/ 915762 h 954881"/>
                      <a:gd name="connsiteX2" fmla="*/ 607336 w 842068"/>
                      <a:gd name="connsiteY2" fmla="*/ 5606 h 954881"/>
                      <a:gd name="connsiteX3" fmla="*/ 783053 w 842068"/>
                      <a:gd name="connsiteY3" fmla="*/ 0 h 954881"/>
                      <a:gd name="connsiteX4" fmla="*/ 842068 w 842068"/>
                      <a:gd name="connsiteY4" fmla="*/ 242568 h 954881"/>
                      <a:gd name="connsiteX5" fmla="*/ 669230 w 842068"/>
                      <a:gd name="connsiteY5" fmla="*/ 321037 h 954881"/>
                      <a:gd name="connsiteX6" fmla="*/ 692225 w 842068"/>
                      <a:gd name="connsiteY6" fmla="*/ 622179 h 954881"/>
                      <a:gd name="connsiteX7" fmla="*/ 276316 w 842068"/>
                      <a:gd name="connsiteY7" fmla="*/ 954881 h 954881"/>
                      <a:gd name="connsiteX8" fmla="*/ 117356 w 842068"/>
                      <a:gd name="connsiteY8" fmla="*/ 617417 h 954881"/>
                      <a:gd name="connsiteX9" fmla="*/ 172838 w 842068"/>
                      <a:gd name="connsiteY9" fmla="*/ 321037 h 954881"/>
                      <a:gd name="connsiteX10" fmla="*/ 0 w 842068"/>
                      <a:gd name="connsiteY10" fmla="*/ 242568 h 954881"/>
                      <a:gd name="connsiteX11" fmla="*/ 70829 w 842068"/>
                      <a:gd name="connsiteY11" fmla="*/ 26193 h 954881"/>
                      <a:gd name="connsiteX12" fmla="*/ 178616 w 842068"/>
                      <a:gd name="connsiteY12" fmla="*/ 3225 h 954881"/>
                      <a:gd name="connsiteX0" fmla="*/ 178616 w 842068"/>
                      <a:gd name="connsiteY0" fmla="*/ 3225 h 954881"/>
                      <a:gd name="connsiteX1" fmla="*/ 291083 w 842068"/>
                      <a:gd name="connsiteY1" fmla="*/ 915762 h 954881"/>
                      <a:gd name="connsiteX2" fmla="*/ 607336 w 842068"/>
                      <a:gd name="connsiteY2" fmla="*/ 5606 h 954881"/>
                      <a:gd name="connsiteX3" fmla="*/ 777145 w 842068"/>
                      <a:gd name="connsiteY3" fmla="*/ 0 h 954881"/>
                      <a:gd name="connsiteX4" fmla="*/ 842068 w 842068"/>
                      <a:gd name="connsiteY4" fmla="*/ 242568 h 954881"/>
                      <a:gd name="connsiteX5" fmla="*/ 669230 w 842068"/>
                      <a:gd name="connsiteY5" fmla="*/ 321037 h 954881"/>
                      <a:gd name="connsiteX6" fmla="*/ 692225 w 842068"/>
                      <a:gd name="connsiteY6" fmla="*/ 622179 h 954881"/>
                      <a:gd name="connsiteX7" fmla="*/ 276316 w 842068"/>
                      <a:gd name="connsiteY7" fmla="*/ 954881 h 954881"/>
                      <a:gd name="connsiteX8" fmla="*/ 117356 w 842068"/>
                      <a:gd name="connsiteY8" fmla="*/ 617417 h 954881"/>
                      <a:gd name="connsiteX9" fmla="*/ 172838 w 842068"/>
                      <a:gd name="connsiteY9" fmla="*/ 321037 h 954881"/>
                      <a:gd name="connsiteX10" fmla="*/ 0 w 842068"/>
                      <a:gd name="connsiteY10" fmla="*/ 242568 h 954881"/>
                      <a:gd name="connsiteX11" fmla="*/ 70829 w 842068"/>
                      <a:gd name="connsiteY11" fmla="*/ 26193 h 954881"/>
                      <a:gd name="connsiteX12" fmla="*/ 178616 w 842068"/>
                      <a:gd name="connsiteY12" fmla="*/ 3225 h 954881"/>
                      <a:gd name="connsiteX0" fmla="*/ 178616 w 842068"/>
                      <a:gd name="connsiteY0" fmla="*/ 3225 h 954881"/>
                      <a:gd name="connsiteX1" fmla="*/ 291083 w 842068"/>
                      <a:gd name="connsiteY1" fmla="*/ 915762 h 954881"/>
                      <a:gd name="connsiteX2" fmla="*/ 607336 w 842068"/>
                      <a:gd name="connsiteY2" fmla="*/ 5606 h 954881"/>
                      <a:gd name="connsiteX3" fmla="*/ 777145 w 842068"/>
                      <a:gd name="connsiteY3" fmla="*/ 0 h 954881"/>
                      <a:gd name="connsiteX4" fmla="*/ 842068 w 842068"/>
                      <a:gd name="connsiteY4" fmla="*/ 242568 h 954881"/>
                      <a:gd name="connsiteX5" fmla="*/ 669230 w 842068"/>
                      <a:gd name="connsiteY5" fmla="*/ 321037 h 954881"/>
                      <a:gd name="connsiteX6" fmla="*/ 692225 w 842068"/>
                      <a:gd name="connsiteY6" fmla="*/ 622179 h 954881"/>
                      <a:gd name="connsiteX7" fmla="*/ 276316 w 842068"/>
                      <a:gd name="connsiteY7" fmla="*/ 954881 h 954881"/>
                      <a:gd name="connsiteX8" fmla="*/ 117356 w 842068"/>
                      <a:gd name="connsiteY8" fmla="*/ 617417 h 954881"/>
                      <a:gd name="connsiteX9" fmla="*/ 172838 w 842068"/>
                      <a:gd name="connsiteY9" fmla="*/ 321037 h 954881"/>
                      <a:gd name="connsiteX10" fmla="*/ 0 w 842068"/>
                      <a:gd name="connsiteY10" fmla="*/ 242568 h 954881"/>
                      <a:gd name="connsiteX11" fmla="*/ 70829 w 842068"/>
                      <a:gd name="connsiteY11" fmla="*/ 26193 h 954881"/>
                      <a:gd name="connsiteX12" fmla="*/ 178616 w 842068"/>
                      <a:gd name="connsiteY12" fmla="*/ 3225 h 954881"/>
                      <a:gd name="connsiteX0" fmla="*/ 178616 w 842068"/>
                      <a:gd name="connsiteY0" fmla="*/ 3225 h 954881"/>
                      <a:gd name="connsiteX1" fmla="*/ 291083 w 842068"/>
                      <a:gd name="connsiteY1" fmla="*/ 915762 h 954881"/>
                      <a:gd name="connsiteX2" fmla="*/ 607336 w 842068"/>
                      <a:gd name="connsiteY2" fmla="*/ 5606 h 954881"/>
                      <a:gd name="connsiteX3" fmla="*/ 777145 w 842068"/>
                      <a:gd name="connsiteY3" fmla="*/ 0 h 954881"/>
                      <a:gd name="connsiteX4" fmla="*/ 842068 w 842068"/>
                      <a:gd name="connsiteY4" fmla="*/ 242568 h 954881"/>
                      <a:gd name="connsiteX5" fmla="*/ 639696 w 842068"/>
                      <a:gd name="connsiteY5" fmla="*/ 332944 h 954881"/>
                      <a:gd name="connsiteX6" fmla="*/ 692225 w 842068"/>
                      <a:gd name="connsiteY6" fmla="*/ 622179 h 954881"/>
                      <a:gd name="connsiteX7" fmla="*/ 276316 w 842068"/>
                      <a:gd name="connsiteY7" fmla="*/ 954881 h 954881"/>
                      <a:gd name="connsiteX8" fmla="*/ 117356 w 842068"/>
                      <a:gd name="connsiteY8" fmla="*/ 617417 h 954881"/>
                      <a:gd name="connsiteX9" fmla="*/ 172838 w 842068"/>
                      <a:gd name="connsiteY9" fmla="*/ 321037 h 954881"/>
                      <a:gd name="connsiteX10" fmla="*/ 0 w 842068"/>
                      <a:gd name="connsiteY10" fmla="*/ 242568 h 954881"/>
                      <a:gd name="connsiteX11" fmla="*/ 70829 w 842068"/>
                      <a:gd name="connsiteY11" fmla="*/ 26193 h 954881"/>
                      <a:gd name="connsiteX12" fmla="*/ 178616 w 842068"/>
                      <a:gd name="connsiteY12" fmla="*/ 3225 h 954881"/>
                      <a:gd name="connsiteX0" fmla="*/ 178616 w 842068"/>
                      <a:gd name="connsiteY0" fmla="*/ 3225 h 954881"/>
                      <a:gd name="connsiteX1" fmla="*/ 291083 w 842068"/>
                      <a:gd name="connsiteY1" fmla="*/ 915762 h 954881"/>
                      <a:gd name="connsiteX2" fmla="*/ 607336 w 842068"/>
                      <a:gd name="connsiteY2" fmla="*/ 5606 h 954881"/>
                      <a:gd name="connsiteX3" fmla="*/ 777145 w 842068"/>
                      <a:gd name="connsiteY3" fmla="*/ 0 h 954881"/>
                      <a:gd name="connsiteX4" fmla="*/ 842068 w 842068"/>
                      <a:gd name="connsiteY4" fmla="*/ 242568 h 954881"/>
                      <a:gd name="connsiteX5" fmla="*/ 639696 w 842068"/>
                      <a:gd name="connsiteY5" fmla="*/ 332944 h 954881"/>
                      <a:gd name="connsiteX6" fmla="*/ 692225 w 842068"/>
                      <a:gd name="connsiteY6" fmla="*/ 622179 h 954881"/>
                      <a:gd name="connsiteX7" fmla="*/ 276316 w 842068"/>
                      <a:gd name="connsiteY7" fmla="*/ 954881 h 954881"/>
                      <a:gd name="connsiteX8" fmla="*/ 117356 w 842068"/>
                      <a:gd name="connsiteY8" fmla="*/ 617417 h 954881"/>
                      <a:gd name="connsiteX9" fmla="*/ 172838 w 842068"/>
                      <a:gd name="connsiteY9" fmla="*/ 321037 h 954881"/>
                      <a:gd name="connsiteX10" fmla="*/ 0 w 842068"/>
                      <a:gd name="connsiteY10" fmla="*/ 242568 h 954881"/>
                      <a:gd name="connsiteX11" fmla="*/ 76735 w 842068"/>
                      <a:gd name="connsiteY11" fmla="*/ 35718 h 954881"/>
                      <a:gd name="connsiteX12" fmla="*/ 178616 w 842068"/>
                      <a:gd name="connsiteY12" fmla="*/ 3225 h 954881"/>
                      <a:gd name="connsiteX0" fmla="*/ 178616 w 842068"/>
                      <a:gd name="connsiteY0" fmla="*/ 3225 h 954881"/>
                      <a:gd name="connsiteX1" fmla="*/ 291083 w 842068"/>
                      <a:gd name="connsiteY1" fmla="*/ 915762 h 954881"/>
                      <a:gd name="connsiteX2" fmla="*/ 607336 w 842068"/>
                      <a:gd name="connsiteY2" fmla="*/ 5606 h 954881"/>
                      <a:gd name="connsiteX3" fmla="*/ 777145 w 842068"/>
                      <a:gd name="connsiteY3" fmla="*/ 0 h 954881"/>
                      <a:gd name="connsiteX4" fmla="*/ 842068 w 842068"/>
                      <a:gd name="connsiteY4" fmla="*/ 242568 h 954881"/>
                      <a:gd name="connsiteX5" fmla="*/ 639696 w 842068"/>
                      <a:gd name="connsiteY5" fmla="*/ 332944 h 954881"/>
                      <a:gd name="connsiteX6" fmla="*/ 692225 w 842068"/>
                      <a:gd name="connsiteY6" fmla="*/ 622179 h 954881"/>
                      <a:gd name="connsiteX7" fmla="*/ 276316 w 842068"/>
                      <a:gd name="connsiteY7" fmla="*/ 954881 h 954881"/>
                      <a:gd name="connsiteX8" fmla="*/ 117356 w 842068"/>
                      <a:gd name="connsiteY8" fmla="*/ 617417 h 954881"/>
                      <a:gd name="connsiteX9" fmla="*/ 172838 w 842068"/>
                      <a:gd name="connsiteY9" fmla="*/ 321037 h 954881"/>
                      <a:gd name="connsiteX10" fmla="*/ 0 w 842068"/>
                      <a:gd name="connsiteY10" fmla="*/ 242568 h 954881"/>
                      <a:gd name="connsiteX11" fmla="*/ 76735 w 842068"/>
                      <a:gd name="connsiteY11" fmla="*/ 59530 h 954881"/>
                      <a:gd name="connsiteX12" fmla="*/ 178616 w 842068"/>
                      <a:gd name="connsiteY12" fmla="*/ 3225 h 954881"/>
                      <a:gd name="connsiteX0" fmla="*/ 166803 w 842068"/>
                      <a:gd name="connsiteY0" fmla="*/ 0 h 965943"/>
                      <a:gd name="connsiteX1" fmla="*/ 291083 w 842068"/>
                      <a:gd name="connsiteY1" fmla="*/ 926824 h 965943"/>
                      <a:gd name="connsiteX2" fmla="*/ 607336 w 842068"/>
                      <a:gd name="connsiteY2" fmla="*/ 16668 h 965943"/>
                      <a:gd name="connsiteX3" fmla="*/ 777145 w 842068"/>
                      <a:gd name="connsiteY3" fmla="*/ 11062 h 965943"/>
                      <a:gd name="connsiteX4" fmla="*/ 842068 w 842068"/>
                      <a:gd name="connsiteY4" fmla="*/ 253630 h 965943"/>
                      <a:gd name="connsiteX5" fmla="*/ 639696 w 842068"/>
                      <a:gd name="connsiteY5" fmla="*/ 344006 h 965943"/>
                      <a:gd name="connsiteX6" fmla="*/ 692225 w 842068"/>
                      <a:gd name="connsiteY6" fmla="*/ 633241 h 965943"/>
                      <a:gd name="connsiteX7" fmla="*/ 276316 w 842068"/>
                      <a:gd name="connsiteY7" fmla="*/ 965943 h 965943"/>
                      <a:gd name="connsiteX8" fmla="*/ 117356 w 842068"/>
                      <a:gd name="connsiteY8" fmla="*/ 628479 h 965943"/>
                      <a:gd name="connsiteX9" fmla="*/ 172838 w 842068"/>
                      <a:gd name="connsiteY9" fmla="*/ 332099 h 965943"/>
                      <a:gd name="connsiteX10" fmla="*/ 0 w 842068"/>
                      <a:gd name="connsiteY10" fmla="*/ 253630 h 965943"/>
                      <a:gd name="connsiteX11" fmla="*/ 76735 w 842068"/>
                      <a:gd name="connsiteY11" fmla="*/ 70592 h 965943"/>
                      <a:gd name="connsiteX12" fmla="*/ 166803 w 842068"/>
                      <a:gd name="connsiteY12" fmla="*/ 0 h 965943"/>
                      <a:gd name="connsiteX0" fmla="*/ 166803 w 842068"/>
                      <a:gd name="connsiteY0" fmla="*/ 0 h 965943"/>
                      <a:gd name="connsiteX1" fmla="*/ 291083 w 842068"/>
                      <a:gd name="connsiteY1" fmla="*/ 926824 h 965943"/>
                      <a:gd name="connsiteX2" fmla="*/ 607336 w 842068"/>
                      <a:gd name="connsiteY2" fmla="*/ 16668 h 965943"/>
                      <a:gd name="connsiteX3" fmla="*/ 777145 w 842068"/>
                      <a:gd name="connsiteY3" fmla="*/ 11062 h 965943"/>
                      <a:gd name="connsiteX4" fmla="*/ 842068 w 842068"/>
                      <a:gd name="connsiteY4" fmla="*/ 253630 h 965943"/>
                      <a:gd name="connsiteX5" fmla="*/ 639696 w 842068"/>
                      <a:gd name="connsiteY5" fmla="*/ 344006 h 965943"/>
                      <a:gd name="connsiteX6" fmla="*/ 692225 w 842068"/>
                      <a:gd name="connsiteY6" fmla="*/ 633241 h 965943"/>
                      <a:gd name="connsiteX7" fmla="*/ 276316 w 842068"/>
                      <a:gd name="connsiteY7" fmla="*/ 965943 h 965943"/>
                      <a:gd name="connsiteX8" fmla="*/ 117356 w 842068"/>
                      <a:gd name="connsiteY8" fmla="*/ 628479 h 965943"/>
                      <a:gd name="connsiteX9" fmla="*/ 172838 w 842068"/>
                      <a:gd name="connsiteY9" fmla="*/ 332099 h 965943"/>
                      <a:gd name="connsiteX10" fmla="*/ 0 w 842068"/>
                      <a:gd name="connsiteY10" fmla="*/ 253630 h 965943"/>
                      <a:gd name="connsiteX11" fmla="*/ 126945 w 842068"/>
                      <a:gd name="connsiteY11" fmla="*/ 11061 h 965943"/>
                      <a:gd name="connsiteX12" fmla="*/ 166803 w 842068"/>
                      <a:gd name="connsiteY12" fmla="*/ 0 h 96594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842068" h="965943">
                        <a:moveTo>
                          <a:pt x="166803" y="0"/>
                        </a:moveTo>
                        <a:lnTo>
                          <a:pt x="291083" y="926824"/>
                        </a:lnTo>
                        <a:lnTo>
                          <a:pt x="607336" y="16668"/>
                        </a:lnTo>
                        <a:lnTo>
                          <a:pt x="777145" y="11062"/>
                        </a:lnTo>
                        <a:lnTo>
                          <a:pt x="842068" y="253630"/>
                        </a:lnTo>
                        <a:lnTo>
                          <a:pt x="639696" y="344006"/>
                        </a:lnTo>
                        <a:lnTo>
                          <a:pt x="692225" y="633241"/>
                        </a:lnTo>
                        <a:lnTo>
                          <a:pt x="276316" y="965943"/>
                        </a:lnTo>
                        <a:lnTo>
                          <a:pt x="117356" y="628479"/>
                        </a:lnTo>
                        <a:lnTo>
                          <a:pt x="172838" y="332099"/>
                        </a:lnTo>
                        <a:lnTo>
                          <a:pt x="0" y="253630"/>
                        </a:lnTo>
                        <a:lnTo>
                          <a:pt x="126945" y="11061"/>
                        </a:lnTo>
                        <a:lnTo>
                          <a:pt x="166803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5" name="フリーフォーム: 図形 124">
                    <a:extLst>
                      <a:ext uri="{FF2B5EF4-FFF2-40B4-BE49-F238E27FC236}">
                        <a16:creationId xmlns:a16="http://schemas.microsoft.com/office/drawing/2014/main" id="{4222F63E-E832-423A-BE3E-C0EC2D7405FB}"/>
                      </a:ext>
                    </a:extLst>
                  </p:cNvPr>
                  <p:cNvSpPr/>
                  <p:nvPr/>
                </p:nvSpPr>
                <p:spPr>
                  <a:xfrm>
                    <a:off x="5275399" y="2312900"/>
                    <a:ext cx="678929" cy="954881"/>
                  </a:xfrm>
                  <a:custGeom>
                    <a:avLst/>
                    <a:gdLst>
                      <a:gd name="connsiteX0" fmla="*/ 178616 w 842068"/>
                      <a:gd name="connsiteY0" fmla="*/ 0 h 953546"/>
                      <a:gd name="connsiteX1" fmla="*/ 421034 w 842068"/>
                      <a:gd name="connsiteY1" fmla="*/ 917300 h 953546"/>
                      <a:gd name="connsiteX2" fmla="*/ 663452 w 842068"/>
                      <a:gd name="connsiteY2" fmla="*/ 0 h 953546"/>
                      <a:gd name="connsiteX3" fmla="*/ 783052 w 842068"/>
                      <a:gd name="connsiteY3" fmla="*/ 1537 h 953546"/>
                      <a:gd name="connsiteX4" fmla="*/ 842068 w 842068"/>
                      <a:gd name="connsiteY4" fmla="*/ 239343 h 953546"/>
                      <a:gd name="connsiteX5" fmla="*/ 669230 w 842068"/>
                      <a:gd name="connsiteY5" fmla="*/ 317812 h 953546"/>
                      <a:gd name="connsiteX6" fmla="*/ 692225 w 842068"/>
                      <a:gd name="connsiteY6" fmla="*/ 618954 h 953546"/>
                      <a:gd name="connsiteX7" fmla="*/ 426025 w 842068"/>
                      <a:gd name="connsiteY7" fmla="*/ 936184 h 953546"/>
                      <a:gd name="connsiteX8" fmla="*/ 430613 w 842068"/>
                      <a:gd name="connsiteY8" fmla="*/ 953546 h 953546"/>
                      <a:gd name="connsiteX9" fmla="*/ 421034 w 842068"/>
                      <a:gd name="connsiteY9" fmla="*/ 942131 h 953546"/>
                      <a:gd name="connsiteX10" fmla="*/ 411455 w 842068"/>
                      <a:gd name="connsiteY10" fmla="*/ 953546 h 953546"/>
                      <a:gd name="connsiteX11" fmla="*/ 416044 w 842068"/>
                      <a:gd name="connsiteY11" fmla="*/ 936184 h 953546"/>
                      <a:gd name="connsiteX12" fmla="*/ 149843 w 842068"/>
                      <a:gd name="connsiteY12" fmla="*/ 618954 h 953546"/>
                      <a:gd name="connsiteX13" fmla="*/ 172838 w 842068"/>
                      <a:gd name="connsiteY13" fmla="*/ 317812 h 953546"/>
                      <a:gd name="connsiteX14" fmla="*/ 0 w 842068"/>
                      <a:gd name="connsiteY14" fmla="*/ 239343 h 953546"/>
                      <a:gd name="connsiteX15" fmla="*/ 59016 w 842068"/>
                      <a:gd name="connsiteY15" fmla="*/ 1537 h 953546"/>
                      <a:gd name="connsiteX0" fmla="*/ 178616 w 842068"/>
                      <a:gd name="connsiteY0" fmla="*/ 0 h 953546"/>
                      <a:gd name="connsiteX1" fmla="*/ 421034 w 842068"/>
                      <a:gd name="connsiteY1" fmla="*/ 917300 h 953546"/>
                      <a:gd name="connsiteX2" fmla="*/ 663452 w 842068"/>
                      <a:gd name="connsiteY2" fmla="*/ 0 h 953546"/>
                      <a:gd name="connsiteX3" fmla="*/ 783052 w 842068"/>
                      <a:gd name="connsiteY3" fmla="*/ 1537 h 953546"/>
                      <a:gd name="connsiteX4" fmla="*/ 842068 w 842068"/>
                      <a:gd name="connsiteY4" fmla="*/ 239343 h 953546"/>
                      <a:gd name="connsiteX5" fmla="*/ 669230 w 842068"/>
                      <a:gd name="connsiteY5" fmla="*/ 317812 h 953546"/>
                      <a:gd name="connsiteX6" fmla="*/ 692225 w 842068"/>
                      <a:gd name="connsiteY6" fmla="*/ 618954 h 953546"/>
                      <a:gd name="connsiteX7" fmla="*/ 426025 w 842068"/>
                      <a:gd name="connsiteY7" fmla="*/ 936184 h 953546"/>
                      <a:gd name="connsiteX8" fmla="*/ 430613 w 842068"/>
                      <a:gd name="connsiteY8" fmla="*/ 953546 h 953546"/>
                      <a:gd name="connsiteX9" fmla="*/ 421034 w 842068"/>
                      <a:gd name="connsiteY9" fmla="*/ 942131 h 953546"/>
                      <a:gd name="connsiteX10" fmla="*/ 416044 w 842068"/>
                      <a:gd name="connsiteY10" fmla="*/ 936184 h 953546"/>
                      <a:gd name="connsiteX11" fmla="*/ 149843 w 842068"/>
                      <a:gd name="connsiteY11" fmla="*/ 618954 h 953546"/>
                      <a:gd name="connsiteX12" fmla="*/ 172838 w 842068"/>
                      <a:gd name="connsiteY12" fmla="*/ 317812 h 953546"/>
                      <a:gd name="connsiteX13" fmla="*/ 0 w 842068"/>
                      <a:gd name="connsiteY13" fmla="*/ 239343 h 953546"/>
                      <a:gd name="connsiteX14" fmla="*/ 59016 w 842068"/>
                      <a:gd name="connsiteY14" fmla="*/ 1537 h 953546"/>
                      <a:gd name="connsiteX15" fmla="*/ 178616 w 842068"/>
                      <a:gd name="connsiteY15" fmla="*/ 0 h 953546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6025 w 842068"/>
                      <a:gd name="connsiteY7" fmla="*/ 936184 h 942131"/>
                      <a:gd name="connsiteX8" fmla="*/ 421034 w 842068"/>
                      <a:gd name="connsiteY8" fmla="*/ 942131 h 942131"/>
                      <a:gd name="connsiteX9" fmla="*/ 416044 w 842068"/>
                      <a:gd name="connsiteY9" fmla="*/ 936184 h 942131"/>
                      <a:gd name="connsiteX10" fmla="*/ 149843 w 842068"/>
                      <a:gd name="connsiteY10" fmla="*/ 618954 h 942131"/>
                      <a:gd name="connsiteX11" fmla="*/ 172838 w 842068"/>
                      <a:gd name="connsiteY11" fmla="*/ 317812 h 942131"/>
                      <a:gd name="connsiteX12" fmla="*/ 0 w 842068"/>
                      <a:gd name="connsiteY12" fmla="*/ 239343 h 942131"/>
                      <a:gd name="connsiteX13" fmla="*/ 59016 w 842068"/>
                      <a:gd name="connsiteY13" fmla="*/ 1537 h 942131"/>
                      <a:gd name="connsiteX14" fmla="*/ 178616 w 842068"/>
                      <a:gd name="connsiteY14" fmla="*/ 0 h 942131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6025 w 842068"/>
                      <a:gd name="connsiteY7" fmla="*/ 936184 h 942131"/>
                      <a:gd name="connsiteX8" fmla="*/ 421034 w 842068"/>
                      <a:gd name="connsiteY8" fmla="*/ 942131 h 942131"/>
                      <a:gd name="connsiteX9" fmla="*/ 149843 w 842068"/>
                      <a:gd name="connsiteY9" fmla="*/ 618954 h 942131"/>
                      <a:gd name="connsiteX10" fmla="*/ 172838 w 842068"/>
                      <a:gd name="connsiteY10" fmla="*/ 317812 h 942131"/>
                      <a:gd name="connsiteX11" fmla="*/ 0 w 842068"/>
                      <a:gd name="connsiteY11" fmla="*/ 239343 h 942131"/>
                      <a:gd name="connsiteX12" fmla="*/ 59016 w 842068"/>
                      <a:gd name="connsiteY12" fmla="*/ 1537 h 942131"/>
                      <a:gd name="connsiteX13" fmla="*/ 178616 w 842068"/>
                      <a:gd name="connsiteY13" fmla="*/ 0 h 942131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1034 w 842068"/>
                      <a:gd name="connsiteY7" fmla="*/ 942131 h 942131"/>
                      <a:gd name="connsiteX8" fmla="*/ 149843 w 842068"/>
                      <a:gd name="connsiteY8" fmla="*/ 618954 h 942131"/>
                      <a:gd name="connsiteX9" fmla="*/ 172838 w 842068"/>
                      <a:gd name="connsiteY9" fmla="*/ 317812 h 942131"/>
                      <a:gd name="connsiteX10" fmla="*/ 0 w 842068"/>
                      <a:gd name="connsiteY10" fmla="*/ 239343 h 942131"/>
                      <a:gd name="connsiteX11" fmla="*/ 59016 w 842068"/>
                      <a:gd name="connsiteY11" fmla="*/ 1537 h 942131"/>
                      <a:gd name="connsiteX12" fmla="*/ 178616 w 842068"/>
                      <a:gd name="connsiteY12" fmla="*/ 0 h 942131"/>
                      <a:gd name="connsiteX0" fmla="*/ 178616 w 842068"/>
                      <a:gd name="connsiteY0" fmla="*/ 0 h 951656"/>
                      <a:gd name="connsiteX1" fmla="*/ 421034 w 842068"/>
                      <a:gd name="connsiteY1" fmla="*/ 917300 h 951656"/>
                      <a:gd name="connsiteX2" fmla="*/ 663452 w 842068"/>
                      <a:gd name="connsiteY2" fmla="*/ 0 h 951656"/>
                      <a:gd name="connsiteX3" fmla="*/ 783052 w 842068"/>
                      <a:gd name="connsiteY3" fmla="*/ 1537 h 951656"/>
                      <a:gd name="connsiteX4" fmla="*/ 842068 w 842068"/>
                      <a:gd name="connsiteY4" fmla="*/ 239343 h 951656"/>
                      <a:gd name="connsiteX5" fmla="*/ 669230 w 842068"/>
                      <a:gd name="connsiteY5" fmla="*/ 317812 h 951656"/>
                      <a:gd name="connsiteX6" fmla="*/ 692225 w 842068"/>
                      <a:gd name="connsiteY6" fmla="*/ 618954 h 951656"/>
                      <a:gd name="connsiteX7" fmla="*/ 276316 w 842068"/>
                      <a:gd name="connsiteY7" fmla="*/ 951656 h 951656"/>
                      <a:gd name="connsiteX8" fmla="*/ 149843 w 842068"/>
                      <a:gd name="connsiteY8" fmla="*/ 618954 h 951656"/>
                      <a:gd name="connsiteX9" fmla="*/ 172838 w 842068"/>
                      <a:gd name="connsiteY9" fmla="*/ 317812 h 951656"/>
                      <a:gd name="connsiteX10" fmla="*/ 0 w 842068"/>
                      <a:gd name="connsiteY10" fmla="*/ 239343 h 951656"/>
                      <a:gd name="connsiteX11" fmla="*/ 59016 w 842068"/>
                      <a:gd name="connsiteY11" fmla="*/ 1537 h 951656"/>
                      <a:gd name="connsiteX12" fmla="*/ 178616 w 842068"/>
                      <a:gd name="connsiteY12" fmla="*/ 0 h 951656"/>
                      <a:gd name="connsiteX0" fmla="*/ 178616 w 842068"/>
                      <a:gd name="connsiteY0" fmla="*/ 0 h 951656"/>
                      <a:gd name="connsiteX1" fmla="*/ 291083 w 842068"/>
                      <a:gd name="connsiteY1" fmla="*/ 912537 h 951656"/>
                      <a:gd name="connsiteX2" fmla="*/ 663452 w 842068"/>
                      <a:gd name="connsiteY2" fmla="*/ 0 h 951656"/>
                      <a:gd name="connsiteX3" fmla="*/ 783052 w 842068"/>
                      <a:gd name="connsiteY3" fmla="*/ 1537 h 951656"/>
                      <a:gd name="connsiteX4" fmla="*/ 842068 w 842068"/>
                      <a:gd name="connsiteY4" fmla="*/ 239343 h 951656"/>
                      <a:gd name="connsiteX5" fmla="*/ 669230 w 842068"/>
                      <a:gd name="connsiteY5" fmla="*/ 317812 h 951656"/>
                      <a:gd name="connsiteX6" fmla="*/ 692225 w 842068"/>
                      <a:gd name="connsiteY6" fmla="*/ 618954 h 951656"/>
                      <a:gd name="connsiteX7" fmla="*/ 276316 w 842068"/>
                      <a:gd name="connsiteY7" fmla="*/ 951656 h 951656"/>
                      <a:gd name="connsiteX8" fmla="*/ 149843 w 842068"/>
                      <a:gd name="connsiteY8" fmla="*/ 618954 h 951656"/>
                      <a:gd name="connsiteX9" fmla="*/ 172838 w 842068"/>
                      <a:gd name="connsiteY9" fmla="*/ 317812 h 951656"/>
                      <a:gd name="connsiteX10" fmla="*/ 0 w 842068"/>
                      <a:gd name="connsiteY10" fmla="*/ 239343 h 951656"/>
                      <a:gd name="connsiteX11" fmla="*/ 59016 w 842068"/>
                      <a:gd name="connsiteY11" fmla="*/ 1537 h 951656"/>
                      <a:gd name="connsiteX12" fmla="*/ 178616 w 842068"/>
                      <a:gd name="connsiteY12" fmla="*/ 0 h 951656"/>
                      <a:gd name="connsiteX0" fmla="*/ 178616 w 842068"/>
                      <a:gd name="connsiteY0" fmla="*/ 0 h 951656"/>
                      <a:gd name="connsiteX1" fmla="*/ 291083 w 842068"/>
                      <a:gd name="connsiteY1" fmla="*/ 912537 h 951656"/>
                      <a:gd name="connsiteX2" fmla="*/ 663452 w 842068"/>
                      <a:gd name="connsiteY2" fmla="*/ 0 h 951656"/>
                      <a:gd name="connsiteX3" fmla="*/ 783052 w 842068"/>
                      <a:gd name="connsiteY3" fmla="*/ 1537 h 951656"/>
                      <a:gd name="connsiteX4" fmla="*/ 842068 w 842068"/>
                      <a:gd name="connsiteY4" fmla="*/ 239343 h 951656"/>
                      <a:gd name="connsiteX5" fmla="*/ 669230 w 842068"/>
                      <a:gd name="connsiteY5" fmla="*/ 317812 h 951656"/>
                      <a:gd name="connsiteX6" fmla="*/ 692225 w 842068"/>
                      <a:gd name="connsiteY6" fmla="*/ 618954 h 951656"/>
                      <a:gd name="connsiteX7" fmla="*/ 276316 w 842068"/>
                      <a:gd name="connsiteY7" fmla="*/ 951656 h 951656"/>
                      <a:gd name="connsiteX8" fmla="*/ 117356 w 842068"/>
                      <a:gd name="connsiteY8" fmla="*/ 614192 h 951656"/>
                      <a:gd name="connsiteX9" fmla="*/ 172838 w 842068"/>
                      <a:gd name="connsiteY9" fmla="*/ 317812 h 951656"/>
                      <a:gd name="connsiteX10" fmla="*/ 0 w 842068"/>
                      <a:gd name="connsiteY10" fmla="*/ 239343 h 951656"/>
                      <a:gd name="connsiteX11" fmla="*/ 59016 w 842068"/>
                      <a:gd name="connsiteY11" fmla="*/ 1537 h 951656"/>
                      <a:gd name="connsiteX12" fmla="*/ 178616 w 842068"/>
                      <a:gd name="connsiteY12" fmla="*/ 0 h 951656"/>
                      <a:gd name="connsiteX0" fmla="*/ 178616 w 842068"/>
                      <a:gd name="connsiteY0" fmla="*/ 0 h 951656"/>
                      <a:gd name="connsiteX1" fmla="*/ 291083 w 842068"/>
                      <a:gd name="connsiteY1" fmla="*/ 912537 h 951656"/>
                      <a:gd name="connsiteX2" fmla="*/ 663452 w 842068"/>
                      <a:gd name="connsiteY2" fmla="*/ 0 h 951656"/>
                      <a:gd name="connsiteX3" fmla="*/ 783052 w 842068"/>
                      <a:gd name="connsiteY3" fmla="*/ 1537 h 951656"/>
                      <a:gd name="connsiteX4" fmla="*/ 842068 w 842068"/>
                      <a:gd name="connsiteY4" fmla="*/ 239343 h 951656"/>
                      <a:gd name="connsiteX5" fmla="*/ 669230 w 842068"/>
                      <a:gd name="connsiteY5" fmla="*/ 317812 h 951656"/>
                      <a:gd name="connsiteX6" fmla="*/ 692225 w 842068"/>
                      <a:gd name="connsiteY6" fmla="*/ 618954 h 951656"/>
                      <a:gd name="connsiteX7" fmla="*/ 276316 w 842068"/>
                      <a:gd name="connsiteY7" fmla="*/ 951656 h 951656"/>
                      <a:gd name="connsiteX8" fmla="*/ 117356 w 842068"/>
                      <a:gd name="connsiteY8" fmla="*/ 614192 h 951656"/>
                      <a:gd name="connsiteX9" fmla="*/ 172838 w 842068"/>
                      <a:gd name="connsiteY9" fmla="*/ 317812 h 951656"/>
                      <a:gd name="connsiteX10" fmla="*/ 0 w 842068"/>
                      <a:gd name="connsiteY10" fmla="*/ 239343 h 951656"/>
                      <a:gd name="connsiteX11" fmla="*/ 70829 w 842068"/>
                      <a:gd name="connsiteY11" fmla="*/ 22968 h 951656"/>
                      <a:gd name="connsiteX12" fmla="*/ 178616 w 842068"/>
                      <a:gd name="connsiteY12" fmla="*/ 0 h 951656"/>
                      <a:gd name="connsiteX0" fmla="*/ 178616 w 842068"/>
                      <a:gd name="connsiteY0" fmla="*/ 0 h 951656"/>
                      <a:gd name="connsiteX1" fmla="*/ 291083 w 842068"/>
                      <a:gd name="connsiteY1" fmla="*/ 912537 h 951656"/>
                      <a:gd name="connsiteX2" fmla="*/ 598475 w 842068"/>
                      <a:gd name="connsiteY2" fmla="*/ 2381 h 951656"/>
                      <a:gd name="connsiteX3" fmla="*/ 783052 w 842068"/>
                      <a:gd name="connsiteY3" fmla="*/ 1537 h 951656"/>
                      <a:gd name="connsiteX4" fmla="*/ 842068 w 842068"/>
                      <a:gd name="connsiteY4" fmla="*/ 239343 h 951656"/>
                      <a:gd name="connsiteX5" fmla="*/ 669230 w 842068"/>
                      <a:gd name="connsiteY5" fmla="*/ 317812 h 951656"/>
                      <a:gd name="connsiteX6" fmla="*/ 692225 w 842068"/>
                      <a:gd name="connsiteY6" fmla="*/ 618954 h 951656"/>
                      <a:gd name="connsiteX7" fmla="*/ 276316 w 842068"/>
                      <a:gd name="connsiteY7" fmla="*/ 951656 h 951656"/>
                      <a:gd name="connsiteX8" fmla="*/ 117356 w 842068"/>
                      <a:gd name="connsiteY8" fmla="*/ 614192 h 951656"/>
                      <a:gd name="connsiteX9" fmla="*/ 172838 w 842068"/>
                      <a:gd name="connsiteY9" fmla="*/ 317812 h 951656"/>
                      <a:gd name="connsiteX10" fmla="*/ 0 w 842068"/>
                      <a:gd name="connsiteY10" fmla="*/ 239343 h 951656"/>
                      <a:gd name="connsiteX11" fmla="*/ 70829 w 842068"/>
                      <a:gd name="connsiteY11" fmla="*/ 22968 h 951656"/>
                      <a:gd name="connsiteX12" fmla="*/ 178616 w 842068"/>
                      <a:gd name="connsiteY12" fmla="*/ 0 h 951656"/>
                      <a:gd name="connsiteX0" fmla="*/ 178616 w 842068"/>
                      <a:gd name="connsiteY0" fmla="*/ 3225 h 954881"/>
                      <a:gd name="connsiteX1" fmla="*/ 291083 w 842068"/>
                      <a:gd name="connsiteY1" fmla="*/ 915762 h 954881"/>
                      <a:gd name="connsiteX2" fmla="*/ 598475 w 842068"/>
                      <a:gd name="connsiteY2" fmla="*/ 5606 h 954881"/>
                      <a:gd name="connsiteX3" fmla="*/ 783053 w 842068"/>
                      <a:gd name="connsiteY3" fmla="*/ 0 h 954881"/>
                      <a:gd name="connsiteX4" fmla="*/ 842068 w 842068"/>
                      <a:gd name="connsiteY4" fmla="*/ 242568 h 954881"/>
                      <a:gd name="connsiteX5" fmla="*/ 669230 w 842068"/>
                      <a:gd name="connsiteY5" fmla="*/ 321037 h 954881"/>
                      <a:gd name="connsiteX6" fmla="*/ 692225 w 842068"/>
                      <a:gd name="connsiteY6" fmla="*/ 622179 h 954881"/>
                      <a:gd name="connsiteX7" fmla="*/ 276316 w 842068"/>
                      <a:gd name="connsiteY7" fmla="*/ 954881 h 954881"/>
                      <a:gd name="connsiteX8" fmla="*/ 117356 w 842068"/>
                      <a:gd name="connsiteY8" fmla="*/ 617417 h 954881"/>
                      <a:gd name="connsiteX9" fmla="*/ 172838 w 842068"/>
                      <a:gd name="connsiteY9" fmla="*/ 321037 h 954881"/>
                      <a:gd name="connsiteX10" fmla="*/ 0 w 842068"/>
                      <a:gd name="connsiteY10" fmla="*/ 242568 h 954881"/>
                      <a:gd name="connsiteX11" fmla="*/ 70829 w 842068"/>
                      <a:gd name="connsiteY11" fmla="*/ 26193 h 954881"/>
                      <a:gd name="connsiteX12" fmla="*/ 178616 w 842068"/>
                      <a:gd name="connsiteY12" fmla="*/ 3225 h 954881"/>
                      <a:gd name="connsiteX0" fmla="*/ 178616 w 842068"/>
                      <a:gd name="connsiteY0" fmla="*/ 3225 h 954881"/>
                      <a:gd name="connsiteX1" fmla="*/ 291083 w 842068"/>
                      <a:gd name="connsiteY1" fmla="*/ 915762 h 954881"/>
                      <a:gd name="connsiteX2" fmla="*/ 607336 w 842068"/>
                      <a:gd name="connsiteY2" fmla="*/ 5606 h 954881"/>
                      <a:gd name="connsiteX3" fmla="*/ 783053 w 842068"/>
                      <a:gd name="connsiteY3" fmla="*/ 0 h 954881"/>
                      <a:gd name="connsiteX4" fmla="*/ 842068 w 842068"/>
                      <a:gd name="connsiteY4" fmla="*/ 242568 h 954881"/>
                      <a:gd name="connsiteX5" fmla="*/ 669230 w 842068"/>
                      <a:gd name="connsiteY5" fmla="*/ 321037 h 954881"/>
                      <a:gd name="connsiteX6" fmla="*/ 692225 w 842068"/>
                      <a:gd name="connsiteY6" fmla="*/ 622179 h 954881"/>
                      <a:gd name="connsiteX7" fmla="*/ 276316 w 842068"/>
                      <a:gd name="connsiteY7" fmla="*/ 954881 h 954881"/>
                      <a:gd name="connsiteX8" fmla="*/ 117356 w 842068"/>
                      <a:gd name="connsiteY8" fmla="*/ 617417 h 954881"/>
                      <a:gd name="connsiteX9" fmla="*/ 172838 w 842068"/>
                      <a:gd name="connsiteY9" fmla="*/ 321037 h 954881"/>
                      <a:gd name="connsiteX10" fmla="*/ 0 w 842068"/>
                      <a:gd name="connsiteY10" fmla="*/ 242568 h 954881"/>
                      <a:gd name="connsiteX11" fmla="*/ 70829 w 842068"/>
                      <a:gd name="connsiteY11" fmla="*/ 26193 h 954881"/>
                      <a:gd name="connsiteX12" fmla="*/ 178616 w 842068"/>
                      <a:gd name="connsiteY12" fmla="*/ 3225 h 954881"/>
                      <a:gd name="connsiteX0" fmla="*/ 178616 w 842068"/>
                      <a:gd name="connsiteY0" fmla="*/ 3225 h 954881"/>
                      <a:gd name="connsiteX1" fmla="*/ 291083 w 842068"/>
                      <a:gd name="connsiteY1" fmla="*/ 915762 h 954881"/>
                      <a:gd name="connsiteX2" fmla="*/ 607336 w 842068"/>
                      <a:gd name="connsiteY2" fmla="*/ 5606 h 954881"/>
                      <a:gd name="connsiteX3" fmla="*/ 777145 w 842068"/>
                      <a:gd name="connsiteY3" fmla="*/ 0 h 954881"/>
                      <a:gd name="connsiteX4" fmla="*/ 842068 w 842068"/>
                      <a:gd name="connsiteY4" fmla="*/ 242568 h 954881"/>
                      <a:gd name="connsiteX5" fmla="*/ 669230 w 842068"/>
                      <a:gd name="connsiteY5" fmla="*/ 321037 h 954881"/>
                      <a:gd name="connsiteX6" fmla="*/ 692225 w 842068"/>
                      <a:gd name="connsiteY6" fmla="*/ 622179 h 954881"/>
                      <a:gd name="connsiteX7" fmla="*/ 276316 w 842068"/>
                      <a:gd name="connsiteY7" fmla="*/ 954881 h 954881"/>
                      <a:gd name="connsiteX8" fmla="*/ 117356 w 842068"/>
                      <a:gd name="connsiteY8" fmla="*/ 617417 h 954881"/>
                      <a:gd name="connsiteX9" fmla="*/ 172838 w 842068"/>
                      <a:gd name="connsiteY9" fmla="*/ 321037 h 954881"/>
                      <a:gd name="connsiteX10" fmla="*/ 0 w 842068"/>
                      <a:gd name="connsiteY10" fmla="*/ 242568 h 954881"/>
                      <a:gd name="connsiteX11" fmla="*/ 70829 w 842068"/>
                      <a:gd name="connsiteY11" fmla="*/ 26193 h 954881"/>
                      <a:gd name="connsiteX12" fmla="*/ 178616 w 842068"/>
                      <a:gd name="connsiteY12" fmla="*/ 3225 h 954881"/>
                      <a:gd name="connsiteX0" fmla="*/ 178616 w 842068"/>
                      <a:gd name="connsiteY0" fmla="*/ 3225 h 954881"/>
                      <a:gd name="connsiteX1" fmla="*/ 291083 w 842068"/>
                      <a:gd name="connsiteY1" fmla="*/ 915762 h 954881"/>
                      <a:gd name="connsiteX2" fmla="*/ 607336 w 842068"/>
                      <a:gd name="connsiteY2" fmla="*/ 5606 h 954881"/>
                      <a:gd name="connsiteX3" fmla="*/ 777145 w 842068"/>
                      <a:gd name="connsiteY3" fmla="*/ 0 h 954881"/>
                      <a:gd name="connsiteX4" fmla="*/ 842068 w 842068"/>
                      <a:gd name="connsiteY4" fmla="*/ 242568 h 954881"/>
                      <a:gd name="connsiteX5" fmla="*/ 669230 w 842068"/>
                      <a:gd name="connsiteY5" fmla="*/ 321037 h 954881"/>
                      <a:gd name="connsiteX6" fmla="*/ 692225 w 842068"/>
                      <a:gd name="connsiteY6" fmla="*/ 622179 h 954881"/>
                      <a:gd name="connsiteX7" fmla="*/ 276316 w 842068"/>
                      <a:gd name="connsiteY7" fmla="*/ 954881 h 954881"/>
                      <a:gd name="connsiteX8" fmla="*/ 117356 w 842068"/>
                      <a:gd name="connsiteY8" fmla="*/ 617417 h 954881"/>
                      <a:gd name="connsiteX9" fmla="*/ 172838 w 842068"/>
                      <a:gd name="connsiteY9" fmla="*/ 321037 h 954881"/>
                      <a:gd name="connsiteX10" fmla="*/ 0 w 842068"/>
                      <a:gd name="connsiteY10" fmla="*/ 242568 h 954881"/>
                      <a:gd name="connsiteX11" fmla="*/ 70829 w 842068"/>
                      <a:gd name="connsiteY11" fmla="*/ 26193 h 954881"/>
                      <a:gd name="connsiteX12" fmla="*/ 178616 w 842068"/>
                      <a:gd name="connsiteY12" fmla="*/ 3225 h 954881"/>
                      <a:gd name="connsiteX0" fmla="*/ 178616 w 842068"/>
                      <a:gd name="connsiteY0" fmla="*/ 3225 h 954881"/>
                      <a:gd name="connsiteX1" fmla="*/ 291083 w 842068"/>
                      <a:gd name="connsiteY1" fmla="*/ 915762 h 954881"/>
                      <a:gd name="connsiteX2" fmla="*/ 607336 w 842068"/>
                      <a:gd name="connsiteY2" fmla="*/ 5606 h 954881"/>
                      <a:gd name="connsiteX3" fmla="*/ 777145 w 842068"/>
                      <a:gd name="connsiteY3" fmla="*/ 0 h 954881"/>
                      <a:gd name="connsiteX4" fmla="*/ 842068 w 842068"/>
                      <a:gd name="connsiteY4" fmla="*/ 242568 h 954881"/>
                      <a:gd name="connsiteX5" fmla="*/ 639696 w 842068"/>
                      <a:gd name="connsiteY5" fmla="*/ 332944 h 954881"/>
                      <a:gd name="connsiteX6" fmla="*/ 692225 w 842068"/>
                      <a:gd name="connsiteY6" fmla="*/ 622179 h 954881"/>
                      <a:gd name="connsiteX7" fmla="*/ 276316 w 842068"/>
                      <a:gd name="connsiteY7" fmla="*/ 954881 h 954881"/>
                      <a:gd name="connsiteX8" fmla="*/ 117356 w 842068"/>
                      <a:gd name="connsiteY8" fmla="*/ 617417 h 954881"/>
                      <a:gd name="connsiteX9" fmla="*/ 172838 w 842068"/>
                      <a:gd name="connsiteY9" fmla="*/ 321037 h 954881"/>
                      <a:gd name="connsiteX10" fmla="*/ 0 w 842068"/>
                      <a:gd name="connsiteY10" fmla="*/ 242568 h 954881"/>
                      <a:gd name="connsiteX11" fmla="*/ 70829 w 842068"/>
                      <a:gd name="connsiteY11" fmla="*/ 26193 h 954881"/>
                      <a:gd name="connsiteX12" fmla="*/ 178616 w 842068"/>
                      <a:gd name="connsiteY12" fmla="*/ 3225 h 954881"/>
                      <a:gd name="connsiteX0" fmla="*/ 178616 w 842068"/>
                      <a:gd name="connsiteY0" fmla="*/ 3225 h 954881"/>
                      <a:gd name="connsiteX1" fmla="*/ 291083 w 842068"/>
                      <a:gd name="connsiteY1" fmla="*/ 915762 h 954881"/>
                      <a:gd name="connsiteX2" fmla="*/ 607336 w 842068"/>
                      <a:gd name="connsiteY2" fmla="*/ 5606 h 954881"/>
                      <a:gd name="connsiteX3" fmla="*/ 777145 w 842068"/>
                      <a:gd name="connsiteY3" fmla="*/ 0 h 954881"/>
                      <a:gd name="connsiteX4" fmla="*/ 842068 w 842068"/>
                      <a:gd name="connsiteY4" fmla="*/ 242568 h 954881"/>
                      <a:gd name="connsiteX5" fmla="*/ 639696 w 842068"/>
                      <a:gd name="connsiteY5" fmla="*/ 332944 h 954881"/>
                      <a:gd name="connsiteX6" fmla="*/ 692225 w 842068"/>
                      <a:gd name="connsiteY6" fmla="*/ 622179 h 954881"/>
                      <a:gd name="connsiteX7" fmla="*/ 276316 w 842068"/>
                      <a:gd name="connsiteY7" fmla="*/ 954881 h 954881"/>
                      <a:gd name="connsiteX8" fmla="*/ 117356 w 842068"/>
                      <a:gd name="connsiteY8" fmla="*/ 617417 h 954881"/>
                      <a:gd name="connsiteX9" fmla="*/ 172838 w 842068"/>
                      <a:gd name="connsiteY9" fmla="*/ 321037 h 954881"/>
                      <a:gd name="connsiteX10" fmla="*/ 0 w 842068"/>
                      <a:gd name="connsiteY10" fmla="*/ 242568 h 954881"/>
                      <a:gd name="connsiteX11" fmla="*/ 76735 w 842068"/>
                      <a:gd name="connsiteY11" fmla="*/ 35718 h 954881"/>
                      <a:gd name="connsiteX12" fmla="*/ 178616 w 842068"/>
                      <a:gd name="connsiteY12" fmla="*/ 3225 h 954881"/>
                      <a:gd name="connsiteX0" fmla="*/ 178616 w 842068"/>
                      <a:gd name="connsiteY0" fmla="*/ 3225 h 954881"/>
                      <a:gd name="connsiteX1" fmla="*/ 291083 w 842068"/>
                      <a:gd name="connsiteY1" fmla="*/ 915762 h 954881"/>
                      <a:gd name="connsiteX2" fmla="*/ 607336 w 842068"/>
                      <a:gd name="connsiteY2" fmla="*/ 5606 h 954881"/>
                      <a:gd name="connsiteX3" fmla="*/ 777145 w 842068"/>
                      <a:gd name="connsiteY3" fmla="*/ 0 h 954881"/>
                      <a:gd name="connsiteX4" fmla="*/ 842068 w 842068"/>
                      <a:gd name="connsiteY4" fmla="*/ 242568 h 954881"/>
                      <a:gd name="connsiteX5" fmla="*/ 639696 w 842068"/>
                      <a:gd name="connsiteY5" fmla="*/ 332944 h 954881"/>
                      <a:gd name="connsiteX6" fmla="*/ 692225 w 842068"/>
                      <a:gd name="connsiteY6" fmla="*/ 622179 h 954881"/>
                      <a:gd name="connsiteX7" fmla="*/ 276316 w 842068"/>
                      <a:gd name="connsiteY7" fmla="*/ 954881 h 954881"/>
                      <a:gd name="connsiteX8" fmla="*/ 117356 w 842068"/>
                      <a:gd name="connsiteY8" fmla="*/ 617417 h 954881"/>
                      <a:gd name="connsiteX9" fmla="*/ 172838 w 842068"/>
                      <a:gd name="connsiteY9" fmla="*/ 321037 h 954881"/>
                      <a:gd name="connsiteX10" fmla="*/ 0 w 842068"/>
                      <a:gd name="connsiteY10" fmla="*/ 242568 h 954881"/>
                      <a:gd name="connsiteX11" fmla="*/ 76735 w 842068"/>
                      <a:gd name="connsiteY11" fmla="*/ 59530 h 954881"/>
                      <a:gd name="connsiteX12" fmla="*/ 178616 w 842068"/>
                      <a:gd name="connsiteY12" fmla="*/ 3225 h 9548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842068" h="954881">
                        <a:moveTo>
                          <a:pt x="178616" y="3225"/>
                        </a:moveTo>
                        <a:lnTo>
                          <a:pt x="291083" y="915762"/>
                        </a:lnTo>
                        <a:lnTo>
                          <a:pt x="607336" y="5606"/>
                        </a:lnTo>
                        <a:lnTo>
                          <a:pt x="777145" y="0"/>
                        </a:lnTo>
                        <a:lnTo>
                          <a:pt x="842068" y="242568"/>
                        </a:lnTo>
                        <a:lnTo>
                          <a:pt x="639696" y="332944"/>
                        </a:lnTo>
                        <a:lnTo>
                          <a:pt x="692225" y="622179"/>
                        </a:lnTo>
                        <a:lnTo>
                          <a:pt x="276316" y="954881"/>
                        </a:lnTo>
                        <a:lnTo>
                          <a:pt x="117356" y="617417"/>
                        </a:lnTo>
                        <a:lnTo>
                          <a:pt x="172838" y="321037"/>
                        </a:lnTo>
                        <a:lnTo>
                          <a:pt x="0" y="242568"/>
                        </a:lnTo>
                        <a:lnTo>
                          <a:pt x="76735" y="59530"/>
                        </a:lnTo>
                        <a:lnTo>
                          <a:pt x="178616" y="3225"/>
                        </a:lnTo>
                        <a:close/>
                      </a:path>
                    </a:pathLst>
                  </a:custGeom>
                  <a:solidFill>
                    <a:srgbClr val="0000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04" name="楕円 103">
                  <a:extLst>
                    <a:ext uri="{FF2B5EF4-FFF2-40B4-BE49-F238E27FC236}">
                      <a16:creationId xmlns:a16="http://schemas.microsoft.com/office/drawing/2014/main" id="{A7593FFA-3E1E-4BF1-8B7B-F5E1D9C10443}"/>
                    </a:ext>
                  </a:extLst>
                </p:cNvPr>
                <p:cNvSpPr/>
                <p:nvPr/>
              </p:nvSpPr>
              <p:spPr>
                <a:xfrm>
                  <a:off x="7760387" y="3348038"/>
                  <a:ext cx="88214" cy="95884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5" name="フリーフォーム: 図形 104">
                  <a:extLst>
                    <a:ext uri="{FF2B5EF4-FFF2-40B4-BE49-F238E27FC236}">
                      <a16:creationId xmlns:a16="http://schemas.microsoft.com/office/drawing/2014/main" id="{69166163-D710-4F08-B156-77A8134F797D}"/>
                    </a:ext>
                  </a:extLst>
                </p:cNvPr>
                <p:cNvSpPr/>
                <p:nvPr/>
              </p:nvSpPr>
              <p:spPr>
                <a:xfrm>
                  <a:off x="7258681" y="786448"/>
                  <a:ext cx="927859" cy="659289"/>
                </a:xfrm>
                <a:custGeom>
                  <a:avLst/>
                  <a:gdLst>
                    <a:gd name="connsiteX0" fmla="*/ 526000 w 1020959"/>
                    <a:gd name="connsiteY0" fmla="*/ 0 h 783834"/>
                    <a:gd name="connsiteX1" fmla="*/ 1020959 w 1020959"/>
                    <a:gd name="connsiteY1" fmla="*/ 251388 h 783834"/>
                    <a:gd name="connsiteX2" fmla="*/ 918511 w 1020959"/>
                    <a:gd name="connsiteY2" fmla="*/ 201926 h 783834"/>
                    <a:gd name="connsiteX3" fmla="*/ 914855 w 1020959"/>
                    <a:gd name="connsiteY3" fmla="*/ 200807 h 783834"/>
                    <a:gd name="connsiteX4" fmla="*/ 916798 w 1020959"/>
                    <a:gd name="connsiteY4" fmla="*/ 202860 h 783834"/>
                    <a:gd name="connsiteX5" fmla="*/ 929867 w 1020959"/>
                    <a:gd name="connsiteY5" fmla="*/ 232649 h 783834"/>
                    <a:gd name="connsiteX6" fmla="*/ 945888 w 1020959"/>
                    <a:gd name="connsiteY6" fmla="*/ 244005 h 783834"/>
                    <a:gd name="connsiteX7" fmla="*/ 939629 w 1020959"/>
                    <a:gd name="connsiteY7" fmla="*/ 247118 h 783834"/>
                    <a:gd name="connsiteX8" fmla="*/ 949618 w 1020959"/>
                    <a:gd name="connsiteY8" fmla="*/ 259394 h 783834"/>
                    <a:gd name="connsiteX9" fmla="*/ 884786 w 1020959"/>
                    <a:gd name="connsiteY9" fmla="*/ 274395 h 783834"/>
                    <a:gd name="connsiteX10" fmla="*/ 731145 w 1020959"/>
                    <a:gd name="connsiteY10" fmla="*/ 350813 h 783834"/>
                    <a:gd name="connsiteX11" fmla="*/ 510243 w 1020959"/>
                    <a:gd name="connsiteY11" fmla="*/ 479986 h 783834"/>
                    <a:gd name="connsiteX12" fmla="*/ 108496 w 1020959"/>
                    <a:gd name="connsiteY12" fmla="*/ 769940 h 783834"/>
                    <a:gd name="connsiteX13" fmla="*/ 108494 w 1020959"/>
                    <a:gd name="connsiteY13" fmla="*/ 769941 h 783834"/>
                    <a:gd name="connsiteX14" fmla="*/ 116534 w 1020959"/>
                    <a:gd name="connsiteY14" fmla="*/ 709688 h 783834"/>
                    <a:gd name="connsiteX15" fmla="*/ 131427 w 1020959"/>
                    <a:gd name="connsiteY15" fmla="*/ 687406 h 783834"/>
                    <a:gd name="connsiteX16" fmla="*/ 130477 w 1020959"/>
                    <a:gd name="connsiteY16" fmla="*/ 688257 h 783834"/>
                    <a:gd name="connsiteX17" fmla="*/ 41261 w 1020959"/>
                    <a:gd name="connsiteY17" fmla="*/ 783833 h 783834"/>
                    <a:gd name="connsiteX18" fmla="*/ 41260 w 1020959"/>
                    <a:gd name="connsiteY18" fmla="*/ 783834 h 783834"/>
                    <a:gd name="connsiteX19" fmla="*/ 105204 w 1020959"/>
                    <a:gd name="connsiteY19" fmla="*/ 432147 h 783834"/>
                    <a:gd name="connsiteX20" fmla="*/ 130269 w 1020959"/>
                    <a:gd name="connsiteY20" fmla="*/ 403526 h 783834"/>
                    <a:gd name="connsiteX21" fmla="*/ 3364 w 1020959"/>
                    <a:gd name="connsiteY21" fmla="*/ 462584 h 783834"/>
                    <a:gd name="connsiteX22" fmla="*/ 3362 w 1020959"/>
                    <a:gd name="connsiteY22" fmla="*/ 462585 h 783834"/>
                    <a:gd name="connsiteX23" fmla="*/ 237260 w 1020959"/>
                    <a:gd name="connsiteY23" fmla="*/ 171834 h 783834"/>
                    <a:gd name="connsiteX24" fmla="*/ 253653 w 1020959"/>
                    <a:gd name="connsiteY24" fmla="*/ 165189 h 783834"/>
                    <a:gd name="connsiteX25" fmla="*/ 253148 w 1020959"/>
                    <a:gd name="connsiteY25" fmla="*/ 165275 h 783834"/>
                    <a:gd name="connsiteX26" fmla="*/ 31041 w 1020959"/>
                    <a:gd name="connsiteY26" fmla="*/ 251388 h 783834"/>
                    <a:gd name="connsiteX27" fmla="*/ 526000 w 1020959"/>
                    <a:gd name="connsiteY27" fmla="*/ 0 h 7838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1020959" h="783834">
                      <a:moveTo>
                        <a:pt x="526000" y="0"/>
                      </a:moveTo>
                      <a:cubicBezTo>
                        <a:pt x="799358" y="0"/>
                        <a:pt x="1020959" y="112550"/>
                        <a:pt x="1020959" y="251388"/>
                      </a:cubicBezTo>
                      <a:cubicBezTo>
                        <a:pt x="990181" y="232884"/>
                        <a:pt x="955781" y="216338"/>
                        <a:pt x="918511" y="201926"/>
                      </a:cubicBezTo>
                      <a:lnTo>
                        <a:pt x="914855" y="200807"/>
                      </a:lnTo>
                      <a:lnTo>
                        <a:pt x="916798" y="202860"/>
                      </a:lnTo>
                      <a:lnTo>
                        <a:pt x="929867" y="232649"/>
                      </a:lnTo>
                      <a:lnTo>
                        <a:pt x="945888" y="244005"/>
                      </a:lnTo>
                      <a:lnTo>
                        <a:pt x="939629" y="247118"/>
                      </a:lnTo>
                      <a:lnTo>
                        <a:pt x="949618" y="259394"/>
                      </a:lnTo>
                      <a:lnTo>
                        <a:pt x="884786" y="274395"/>
                      </a:lnTo>
                      <a:lnTo>
                        <a:pt x="731145" y="350813"/>
                      </a:lnTo>
                      <a:cubicBezTo>
                        <a:pt x="657920" y="390478"/>
                        <a:pt x="583668" y="433870"/>
                        <a:pt x="510243" y="479986"/>
                      </a:cubicBezTo>
                      <a:cubicBezTo>
                        <a:pt x="363391" y="572218"/>
                        <a:pt x="224920" y="672157"/>
                        <a:pt x="108496" y="769940"/>
                      </a:cubicBezTo>
                      <a:lnTo>
                        <a:pt x="108494" y="769941"/>
                      </a:lnTo>
                      <a:cubicBezTo>
                        <a:pt x="99675" y="755899"/>
                        <a:pt x="102989" y="735163"/>
                        <a:pt x="116534" y="709688"/>
                      </a:cubicBezTo>
                      <a:lnTo>
                        <a:pt x="131427" y="687406"/>
                      </a:lnTo>
                      <a:lnTo>
                        <a:pt x="130477" y="688257"/>
                      </a:lnTo>
                      <a:cubicBezTo>
                        <a:pt x="98997" y="719022"/>
                        <a:pt x="69175" y="750929"/>
                        <a:pt x="41261" y="783833"/>
                      </a:cubicBezTo>
                      <a:lnTo>
                        <a:pt x="41260" y="783834"/>
                      </a:lnTo>
                      <a:cubicBezTo>
                        <a:pt x="-15477" y="685562"/>
                        <a:pt x="13931" y="553060"/>
                        <a:pt x="105204" y="432147"/>
                      </a:cubicBezTo>
                      <a:lnTo>
                        <a:pt x="130269" y="403526"/>
                      </a:lnTo>
                      <a:lnTo>
                        <a:pt x="3364" y="462584"/>
                      </a:lnTo>
                      <a:lnTo>
                        <a:pt x="3362" y="462585"/>
                      </a:lnTo>
                      <a:cubicBezTo>
                        <a:pt x="-19732" y="361050"/>
                        <a:pt x="78082" y="247178"/>
                        <a:pt x="237260" y="171834"/>
                      </a:cubicBezTo>
                      <a:lnTo>
                        <a:pt x="253653" y="165189"/>
                      </a:lnTo>
                      <a:lnTo>
                        <a:pt x="253148" y="165275"/>
                      </a:lnTo>
                      <a:cubicBezTo>
                        <a:pt x="168644" y="185202"/>
                        <a:pt x="92597" y="214381"/>
                        <a:pt x="31041" y="251388"/>
                      </a:cubicBezTo>
                      <a:cubicBezTo>
                        <a:pt x="31041" y="112550"/>
                        <a:pt x="252642" y="0"/>
                        <a:pt x="52600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6" name="楕円 105">
                  <a:extLst>
                    <a:ext uri="{FF2B5EF4-FFF2-40B4-BE49-F238E27FC236}">
                      <a16:creationId xmlns:a16="http://schemas.microsoft.com/office/drawing/2014/main" id="{B616993A-410A-4890-B3C3-EA8E22E3E161}"/>
                    </a:ext>
                  </a:extLst>
                </p:cNvPr>
                <p:cNvSpPr/>
                <p:nvPr/>
              </p:nvSpPr>
              <p:spPr>
                <a:xfrm rot="19800000">
                  <a:off x="7598108" y="1824541"/>
                  <a:ext cx="45719" cy="92869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7" name="四角形: 角を丸くする 106">
                  <a:extLst>
                    <a:ext uri="{FF2B5EF4-FFF2-40B4-BE49-F238E27FC236}">
                      <a16:creationId xmlns:a16="http://schemas.microsoft.com/office/drawing/2014/main" id="{F0A36E44-BFA0-4C8A-B3A7-F2186FC6A5B1}"/>
                    </a:ext>
                  </a:extLst>
                </p:cNvPr>
                <p:cNvSpPr/>
                <p:nvPr/>
              </p:nvSpPr>
              <p:spPr>
                <a:xfrm rot="900000">
                  <a:off x="7870040" y="1312961"/>
                  <a:ext cx="287644" cy="74195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8" name="四角形: 角を丸くする 107">
                  <a:extLst>
                    <a:ext uri="{FF2B5EF4-FFF2-40B4-BE49-F238E27FC236}">
                      <a16:creationId xmlns:a16="http://schemas.microsoft.com/office/drawing/2014/main" id="{62E28FB8-579C-4061-9D38-148804D1E3BA}"/>
                    </a:ext>
                  </a:extLst>
                </p:cNvPr>
                <p:cNvSpPr/>
                <p:nvPr/>
              </p:nvSpPr>
              <p:spPr>
                <a:xfrm rot="20700000">
                  <a:off x="7431371" y="1312961"/>
                  <a:ext cx="239550" cy="74195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9C4B1CF4-8451-422C-A57F-F42421FBE67D}"/>
                  </a:ext>
                </a:extLst>
              </p:cNvPr>
              <p:cNvSpPr/>
              <p:nvPr/>
            </p:nvSpPr>
            <p:spPr>
              <a:xfrm>
                <a:off x="7831518" y="1072758"/>
                <a:ext cx="172845" cy="253114"/>
              </a:xfrm>
              <a:custGeom>
                <a:avLst/>
                <a:gdLst>
                  <a:gd name="connsiteX0" fmla="*/ 316282 w 374516"/>
                  <a:gd name="connsiteY0" fmla="*/ 0 h 592166"/>
                  <a:gd name="connsiteX1" fmla="*/ 374516 w 374516"/>
                  <a:gd name="connsiteY1" fmla="*/ 0 h 592166"/>
                  <a:gd name="connsiteX2" fmla="*/ 374516 w 374516"/>
                  <a:gd name="connsiteY2" fmla="*/ 290033 h 592166"/>
                  <a:gd name="connsiteX3" fmla="*/ 316282 w 374516"/>
                  <a:gd name="connsiteY3" fmla="*/ 290033 h 592166"/>
                  <a:gd name="connsiteX4" fmla="*/ 210854 w 374516"/>
                  <a:gd name="connsiteY4" fmla="*/ 0 h 592166"/>
                  <a:gd name="connsiteX5" fmla="*/ 269088 w 374516"/>
                  <a:gd name="connsiteY5" fmla="*/ 0 h 592166"/>
                  <a:gd name="connsiteX6" fmla="*/ 269088 w 374516"/>
                  <a:gd name="connsiteY6" fmla="*/ 467042 h 592166"/>
                  <a:gd name="connsiteX7" fmla="*/ 210854 w 374516"/>
                  <a:gd name="connsiteY7" fmla="*/ 467042 h 592166"/>
                  <a:gd name="connsiteX8" fmla="*/ 105427 w 374516"/>
                  <a:gd name="connsiteY8" fmla="*/ 0 h 592166"/>
                  <a:gd name="connsiteX9" fmla="*/ 163661 w 374516"/>
                  <a:gd name="connsiteY9" fmla="*/ 0 h 592166"/>
                  <a:gd name="connsiteX10" fmla="*/ 163661 w 374516"/>
                  <a:gd name="connsiteY10" fmla="*/ 390307 h 592166"/>
                  <a:gd name="connsiteX11" fmla="*/ 105427 w 374516"/>
                  <a:gd name="connsiteY11" fmla="*/ 390307 h 592166"/>
                  <a:gd name="connsiteX12" fmla="*/ 0 w 374516"/>
                  <a:gd name="connsiteY12" fmla="*/ 0 h 592166"/>
                  <a:gd name="connsiteX13" fmla="*/ 58234 w 374516"/>
                  <a:gd name="connsiteY13" fmla="*/ 0 h 592166"/>
                  <a:gd name="connsiteX14" fmla="*/ 58234 w 374516"/>
                  <a:gd name="connsiteY14" fmla="*/ 592166 h 592166"/>
                  <a:gd name="connsiteX15" fmla="*/ 0 w 374516"/>
                  <a:gd name="connsiteY15" fmla="*/ 592166 h 592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74516" h="592166">
                    <a:moveTo>
                      <a:pt x="316282" y="0"/>
                    </a:moveTo>
                    <a:lnTo>
                      <a:pt x="374516" y="0"/>
                    </a:lnTo>
                    <a:lnTo>
                      <a:pt x="374516" y="290033"/>
                    </a:lnTo>
                    <a:lnTo>
                      <a:pt x="316282" y="290033"/>
                    </a:lnTo>
                    <a:close/>
                    <a:moveTo>
                      <a:pt x="210854" y="0"/>
                    </a:moveTo>
                    <a:lnTo>
                      <a:pt x="269088" y="0"/>
                    </a:lnTo>
                    <a:lnTo>
                      <a:pt x="269088" y="467042"/>
                    </a:lnTo>
                    <a:lnTo>
                      <a:pt x="210854" y="467042"/>
                    </a:lnTo>
                    <a:close/>
                    <a:moveTo>
                      <a:pt x="105427" y="0"/>
                    </a:moveTo>
                    <a:lnTo>
                      <a:pt x="163661" y="0"/>
                    </a:lnTo>
                    <a:lnTo>
                      <a:pt x="163661" y="390307"/>
                    </a:lnTo>
                    <a:lnTo>
                      <a:pt x="105427" y="390307"/>
                    </a:lnTo>
                    <a:close/>
                    <a:moveTo>
                      <a:pt x="0" y="0"/>
                    </a:moveTo>
                    <a:lnTo>
                      <a:pt x="58234" y="0"/>
                    </a:lnTo>
                    <a:lnTo>
                      <a:pt x="58234" y="592166"/>
                    </a:lnTo>
                    <a:lnTo>
                      <a:pt x="0" y="592166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F95C1DEA-4A0B-4C3B-B1FB-AD44BD2114A8}"/>
                  </a:ext>
                </a:extLst>
              </p:cNvPr>
              <p:cNvSpPr/>
              <p:nvPr/>
            </p:nvSpPr>
            <p:spPr>
              <a:xfrm>
                <a:off x="8281924" y="2482157"/>
                <a:ext cx="406936" cy="1064341"/>
              </a:xfrm>
              <a:custGeom>
                <a:avLst/>
                <a:gdLst>
                  <a:gd name="connsiteX0" fmla="*/ 69257 w 329444"/>
                  <a:gd name="connsiteY0" fmla="*/ 0 h 797719"/>
                  <a:gd name="connsiteX1" fmla="*/ 260187 w 329444"/>
                  <a:gd name="connsiteY1" fmla="*/ 0 h 797719"/>
                  <a:gd name="connsiteX2" fmla="*/ 281198 w 329444"/>
                  <a:gd name="connsiteY2" fmla="*/ 14166 h 797719"/>
                  <a:gd name="connsiteX3" fmla="*/ 329444 w 329444"/>
                  <a:gd name="connsiteY3" fmla="*/ 130642 h 797719"/>
                  <a:gd name="connsiteX4" fmla="*/ 329444 w 329444"/>
                  <a:gd name="connsiteY4" fmla="*/ 797719 h 797719"/>
                  <a:gd name="connsiteX5" fmla="*/ 0 w 329444"/>
                  <a:gd name="connsiteY5" fmla="*/ 797719 h 797719"/>
                  <a:gd name="connsiteX6" fmla="*/ 0 w 329444"/>
                  <a:gd name="connsiteY6" fmla="*/ 130642 h 797719"/>
                  <a:gd name="connsiteX7" fmla="*/ 48246 w 329444"/>
                  <a:gd name="connsiteY7" fmla="*/ 14166 h 797719"/>
                  <a:gd name="connsiteX0" fmla="*/ 69257 w 329444"/>
                  <a:gd name="connsiteY0" fmla="*/ 0 h 797719"/>
                  <a:gd name="connsiteX1" fmla="*/ 164306 w 329444"/>
                  <a:gd name="connsiteY1" fmla="*/ 795 h 797719"/>
                  <a:gd name="connsiteX2" fmla="*/ 260187 w 329444"/>
                  <a:gd name="connsiteY2" fmla="*/ 0 h 797719"/>
                  <a:gd name="connsiteX3" fmla="*/ 281198 w 329444"/>
                  <a:gd name="connsiteY3" fmla="*/ 14166 h 797719"/>
                  <a:gd name="connsiteX4" fmla="*/ 329444 w 329444"/>
                  <a:gd name="connsiteY4" fmla="*/ 130642 h 797719"/>
                  <a:gd name="connsiteX5" fmla="*/ 329444 w 329444"/>
                  <a:gd name="connsiteY5" fmla="*/ 797719 h 797719"/>
                  <a:gd name="connsiteX6" fmla="*/ 0 w 329444"/>
                  <a:gd name="connsiteY6" fmla="*/ 797719 h 797719"/>
                  <a:gd name="connsiteX7" fmla="*/ 0 w 329444"/>
                  <a:gd name="connsiteY7" fmla="*/ 130642 h 797719"/>
                  <a:gd name="connsiteX8" fmla="*/ 48246 w 329444"/>
                  <a:gd name="connsiteY8" fmla="*/ 14166 h 797719"/>
                  <a:gd name="connsiteX9" fmla="*/ 69257 w 329444"/>
                  <a:gd name="connsiteY9" fmla="*/ 0 h 797719"/>
                  <a:gd name="connsiteX0" fmla="*/ 164306 w 329444"/>
                  <a:gd name="connsiteY0" fmla="*/ 795 h 797719"/>
                  <a:gd name="connsiteX1" fmla="*/ 260187 w 329444"/>
                  <a:gd name="connsiteY1" fmla="*/ 0 h 797719"/>
                  <a:gd name="connsiteX2" fmla="*/ 281198 w 329444"/>
                  <a:gd name="connsiteY2" fmla="*/ 14166 h 797719"/>
                  <a:gd name="connsiteX3" fmla="*/ 329444 w 329444"/>
                  <a:gd name="connsiteY3" fmla="*/ 130642 h 797719"/>
                  <a:gd name="connsiteX4" fmla="*/ 329444 w 329444"/>
                  <a:gd name="connsiteY4" fmla="*/ 797719 h 797719"/>
                  <a:gd name="connsiteX5" fmla="*/ 0 w 329444"/>
                  <a:gd name="connsiteY5" fmla="*/ 797719 h 797719"/>
                  <a:gd name="connsiteX6" fmla="*/ 0 w 329444"/>
                  <a:gd name="connsiteY6" fmla="*/ 130642 h 797719"/>
                  <a:gd name="connsiteX7" fmla="*/ 48246 w 329444"/>
                  <a:gd name="connsiteY7" fmla="*/ 14166 h 797719"/>
                  <a:gd name="connsiteX8" fmla="*/ 69257 w 329444"/>
                  <a:gd name="connsiteY8" fmla="*/ 0 h 797719"/>
                  <a:gd name="connsiteX9" fmla="*/ 255746 w 329444"/>
                  <a:gd name="connsiteY9" fmla="*/ 92235 h 797719"/>
                  <a:gd name="connsiteX0" fmla="*/ 164306 w 329444"/>
                  <a:gd name="connsiteY0" fmla="*/ 795 h 797719"/>
                  <a:gd name="connsiteX1" fmla="*/ 260187 w 329444"/>
                  <a:gd name="connsiteY1" fmla="*/ 0 h 797719"/>
                  <a:gd name="connsiteX2" fmla="*/ 281198 w 329444"/>
                  <a:gd name="connsiteY2" fmla="*/ 14166 h 797719"/>
                  <a:gd name="connsiteX3" fmla="*/ 329444 w 329444"/>
                  <a:gd name="connsiteY3" fmla="*/ 130642 h 797719"/>
                  <a:gd name="connsiteX4" fmla="*/ 329444 w 329444"/>
                  <a:gd name="connsiteY4" fmla="*/ 797719 h 797719"/>
                  <a:gd name="connsiteX5" fmla="*/ 0 w 329444"/>
                  <a:gd name="connsiteY5" fmla="*/ 797719 h 797719"/>
                  <a:gd name="connsiteX6" fmla="*/ 0 w 329444"/>
                  <a:gd name="connsiteY6" fmla="*/ 130642 h 797719"/>
                  <a:gd name="connsiteX7" fmla="*/ 48246 w 329444"/>
                  <a:gd name="connsiteY7" fmla="*/ 14166 h 797719"/>
                  <a:gd name="connsiteX8" fmla="*/ 69257 w 329444"/>
                  <a:gd name="connsiteY8" fmla="*/ 0 h 797719"/>
                  <a:gd name="connsiteX0" fmla="*/ 260187 w 329444"/>
                  <a:gd name="connsiteY0" fmla="*/ 0 h 797719"/>
                  <a:gd name="connsiteX1" fmla="*/ 281198 w 329444"/>
                  <a:gd name="connsiteY1" fmla="*/ 14166 h 797719"/>
                  <a:gd name="connsiteX2" fmla="*/ 329444 w 329444"/>
                  <a:gd name="connsiteY2" fmla="*/ 130642 h 797719"/>
                  <a:gd name="connsiteX3" fmla="*/ 329444 w 329444"/>
                  <a:gd name="connsiteY3" fmla="*/ 797719 h 797719"/>
                  <a:gd name="connsiteX4" fmla="*/ 0 w 329444"/>
                  <a:gd name="connsiteY4" fmla="*/ 797719 h 797719"/>
                  <a:gd name="connsiteX5" fmla="*/ 0 w 329444"/>
                  <a:gd name="connsiteY5" fmla="*/ 130642 h 797719"/>
                  <a:gd name="connsiteX6" fmla="*/ 48246 w 329444"/>
                  <a:gd name="connsiteY6" fmla="*/ 14166 h 797719"/>
                  <a:gd name="connsiteX7" fmla="*/ 69257 w 329444"/>
                  <a:gd name="connsiteY7" fmla="*/ 0 h 797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29444" h="797719">
                    <a:moveTo>
                      <a:pt x="260187" y="0"/>
                    </a:moveTo>
                    <a:lnTo>
                      <a:pt x="281198" y="14166"/>
                    </a:lnTo>
                    <a:cubicBezTo>
                      <a:pt x="311007" y="43975"/>
                      <a:pt x="329444" y="85156"/>
                      <a:pt x="329444" y="130642"/>
                    </a:cubicBezTo>
                    <a:lnTo>
                      <a:pt x="329444" y="797719"/>
                    </a:lnTo>
                    <a:lnTo>
                      <a:pt x="0" y="797719"/>
                    </a:lnTo>
                    <a:lnTo>
                      <a:pt x="0" y="130642"/>
                    </a:lnTo>
                    <a:cubicBezTo>
                      <a:pt x="0" y="85156"/>
                      <a:pt x="18437" y="43975"/>
                      <a:pt x="48246" y="14166"/>
                    </a:cubicBezTo>
                    <a:lnTo>
                      <a:pt x="69257" y="0"/>
                    </a:ln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96" name="グループ化 95">
                <a:extLst>
                  <a:ext uri="{FF2B5EF4-FFF2-40B4-BE49-F238E27FC236}">
                    <a16:creationId xmlns:a16="http://schemas.microsoft.com/office/drawing/2014/main" id="{9929C777-A265-41B4-87A9-ED994A9B7F23}"/>
                  </a:ext>
                </a:extLst>
              </p:cNvPr>
              <p:cNvGrpSpPr/>
              <p:nvPr/>
            </p:nvGrpSpPr>
            <p:grpSpPr>
              <a:xfrm>
                <a:off x="7502624" y="1519238"/>
                <a:ext cx="106370" cy="152190"/>
                <a:chOff x="1599941" y="1796144"/>
                <a:chExt cx="92869" cy="178007"/>
              </a:xfrm>
            </p:grpSpPr>
            <p:sp>
              <p:nvSpPr>
                <p:cNvPr id="101" name="楕円 100">
                  <a:extLst>
                    <a:ext uri="{FF2B5EF4-FFF2-40B4-BE49-F238E27FC236}">
                      <a16:creationId xmlns:a16="http://schemas.microsoft.com/office/drawing/2014/main" id="{CF74C238-22B7-4B1F-A90A-84EF420FE3EB}"/>
                    </a:ext>
                  </a:extLst>
                </p:cNvPr>
                <p:cNvSpPr/>
                <p:nvPr/>
              </p:nvSpPr>
              <p:spPr>
                <a:xfrm>
                  <a:off x="1612805" y="1812812"/>
                  <a:ext cx="65600" cy="15017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" name="円: 塗りつぶしなし 101">
                  <a:extLst>
                    <a:ext uri="{FF2B5EF4-FFF2-40B4-BE49-F238E27FC236}">
                      <a16:creationId xmlns:a16="http://schemas.microsoft.com/office/drawing/2014/main" id="{6A827A5D-9441-49E8-A3A1-742A6D7BEE50}"/>
                    </a:ext>
                  </a:extLst>
                </p:cNvPr>
                <p:cNvSpPr/>
                <p:nvPr/>
              </p:nvSpPr>
              <p:spPr>
                <a:xfrm>
                  <a:off x="1599941" y="1796144"/>
                  <a:ext cx="92869" cy="178007"/>
                </a:xfrm>
                <a:prstGeom prst="donu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97" name="グループ化 96">
                <a:extLst>
                  <a:ext uri="{FF2B5EF4-FFF2-40B4-BE49-F238E27FC236}">
                    <a16:creationId xmlns:a16="http://schemas.microsoft.com/office/drawing/2014/main" id="{53F6EEB7-C448-48AC-A90D-A8D1ABD11947}"/>
                  </a:ext>
                </a:extLst>
              </p:cNvPr>
              <p:cNvGrpSpPr/>
              <p:nvPr/>
            </p:nvGrpSpPr>
            <p:grpSpPr>
              <a:xfrm>
                <a:off x="7904706" y="1519238"/>
                <a:ext cx="144418" cy="152190"/>
                <a:chOff x="1599941" y="1796144"/>
                <a:chExt cx="92869" cy="178007"/>
              </a:xfrm>
            </p:grpSpPr>
            <p:sp>
              <p:nvSpPr>
                <p:cNvPr id="99" name="楕円 98">
                  <a:extLst>
                    <a:ext uri="{FF2B5EF4-FFF2-40B4-BE49-F238E27FC236}">
                      <a16:creationId xmlns:a16="http://schemas.microsoft.com/office/drawing/2014/main" id="{F0CBECCC-C166-4507-B75B-85505601A5BC}"/>
                    </a:ext>
                  </a:extLst>
                </p:cNvPr>
                <p:cNvSpPr/>
                <p:nvPr/>
              </p:nvSpPr>
              <p:spPr>
                <a:xfrm>
                  <a:off x="1612805" y="1812812"/>
                  <a:ext cx="65600" cy="15017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" name="円: 塗りつぶしなし 99">
                  <a:extLst>
                    <a:ext uri="{FF2B5EF4-FFF2-40B4-BE49-F238E27FC236}">
                      <a16:creationId xmlns:a16="http://schemas.microsoft.com/office/drawing/2014/main" id="{97DC14E0-7F77-4FDF-B7F3-C69B02009AEB}"/>
                    </a:ext>
                  </a:extLst>
                </p:cNvPr>
                <p:cNvSpPr/>
                <p:nvPr/>
              </p:nvSpPr>
              <p:spPr>
                <a:xfrm>
                  <a:off x="1599941" y="1796144"/>
                  <a:ext cx="92869" cy="178007"/>
                </a:xfrm>
                <a:prstGeom prst="donu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98" name="円/楕円 27">
                <a:extLst>
                  <a:ext uri="{FF2B5EF4-FFF2-40B4-BE49-F238E27FC236}">
                    <a16:creationId xmlns:a16="http://schemas.microsoft.com/office/drawing/2014/main" id="{EA0D75FD-241E-4CDA-8A1A-1602A9A2313F}"/>
                  </a:ext>
                </a:extLst>
              </p:cNvPr>
              <p:cNvSpPr/>
              <p:nvPr/>
            </p:nvSpPr>
            <p:spPr>
              <a:xfrm rot="7032295">
                <a:off x="7862378" y="1836020"/>
                <a:ext cx="290141" cy="90364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92" name="円/楕円 27">
              <a:extLst>
                <a:ext uri="{FF2B5EF4-FFF2-40B4-BE49-F238E27FC236}">
                  <a16:creationId xmlns:a16="http://schemas.microsoft.com/office/drawing/2014/main" id="{B194E0E9-B188-4A5C-8783-8A00FA8E76A4}"/>
                </a:ext>
              </a:extLst>
            </p:cNvPr>
            <p:cNvSpPr/>
            <p:nvPr/>
          </p:nvSpPr>
          <p:spPr>
            <a:xfrm rot="13943616">
              <a:off x="7480414" y="1906397"/>
              <a:ext cx="156558" cy="45719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263 w 3210681"/>
                <a:gd name="connsiteY0" fmla="*/ 27522 h 373807"/>
                <a:gd name="connsiteX1" fmla="*/ 1702573 w 3210681"/>
                <a:gd name="connsiteY1" fmla="*/ 101140 h 373807"/>
                <a:gd name="connsiteX2" fmla="*/ 3210681 w 3210681"/>
                <a:gd name="connsiteY2" fmla="*/ 27522 h 373807"/>
                <a:gd name="connsiteX3" fmla="*/ 1605472 w 3210681"/>
                <a:gd name="connsiteY3" fmla="*/ 373807 h 373807"/>
                <a:gd name="connsiteX4" fmla="*/ 263 w 3210681"/>
                <a:gd name="connsiteY4" fmla="*/ 27522 h 373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681" h="373807">
                  <a:moveTo>
                    <a:pt x="263" y="27522"/>
                  </a:moveTo>
                  <a:cubicBezTo>
                    <a:pt x="16446" y="-17922"/>
                    <a:pt x="816041" y="101140"/>
                    <a:pt x="1702573" y="101140"/>
                  </a:cubicBezTo>
                  <a:cubicBezTo>
                    <a:pt x="2589105" y="101140"/>
                    <a:pt x="3210681" y="-63720"/>
                    <a:pt x="3210681" y="27522"/>
                  </a:cubicBezTo>
                  <a:cubicBezTo>
                    <a:pt x="3210681" y="118764"/>
                    <a:pt x="2492004" y="373807"/>
                    <a:pt x="1605472" y="373807"/>
                  </a:cubicBezTo>
                  <a:cubicBezTo>
                    <a:pt x="718940" y="373807"/>
                    <a:pt x="-15920" y="72966"/>
                    <a:pt x="263" y="2752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26" name="グループ化 125">
            <a:extLst>
              <a:ext uri="{FF2B5EF4-FFF2-40B4-BE49-F238E27FC236}">
                <a16:creationId xmlns:a16="http://schemas.microsoft.com/office/drawing/2014/main" id="{B1C95067-3BDE-45E1-A322-30B83DEA373A}"/>
              </a:ext>
            </a:extLst>
          </p:cNvPr>
          <p:cNvGrpSpPr/>
          <p:nvPr/>
        </p:nvGrpSpPr>
        <p:grpSpPr>
          <a:xfrm>
            <a:off x="4199446" y="679069"/>
            <a:ext cx="1339677" cy="2867429"/>
            <a:chOff x="4199446" y="679069"/>
            <a:chExt cx="1339677" cy="2867429"/>
          </a:xfrm>
        </p:grpSpPr>
        <p:grpSp>
          <p:nvGrpSpPr>
            <p:cNvPr id="127" name="グループ化 126">
              <a:extLst>
                <a:ext uri="{FF2B5EF4-FFF2-40B4-BE49-F238E27FC236}">
                  <a16:creationId xmlns:a16="http://schemas.microsoft.com/office/drawing/2014/main" id="{12BA846B-057F-4FBC-9DE6-A99BE3499A5D}"/>
                </a:ext>
              </a:extLst>
            </p:cNvPr>
            <p:cNvGrpSpPr/>
            <p:nvPr/>
          </p:nvGrpSpPr>
          <p:grpSpPr>
            <a:xfrm>
              <a:off x="4199446" y="679069"/>
              <a:ext cx="1339677" cy="2867429"/>
              <a:chOff x="4199446" y="679069"/>
              <a:chExt cx="1339677" cy="2867429"/>
            </a:xfrm>
          </p:grpSpPr>
          <p:grpSp>
            <p:nvGrpSpPr>
              <p:cNvPr id="129" name="グループ化 128">
                <a:extLst>
                  <a:ext uri="{FF2B5EF4-FFF2-40B4-BE49-F238E27FC236}">
                    <a16:creationId xmlns:a16="http://schemas.microsoft.com/office/drawing/2014/main" id="{8B3410C1-B2A2-4D41-BEA8-F4674822DAC9}"/>
                  </a:ext>
                </a:extLst>
              </p:cNvPr>
              <p:cNvGrpSpPr/>
              <p:nvPr/>
            </p:nvGrpSpPr>
            <p:grpSpPr>
              <a:xfrm>
                <a:off x="4199446" y="679069"/>
                <a:ext cx="1327505" cy="2861310"/>
                <a:chOff x="2450344" y="679069"/>
                <a:chExt cx="1327505" cy="2861310"/>
              </a:xfrm>
            </p:grpSpPr>
            <p:sp>
              <p:nvSpPr>
                <p:cNvPr id="139" name="楕円 138">
                  <a:extLst>
                    <a:ext uri="{FF2B5EF4-FFF2-40B4-BE49-F238E27FC236}">
                      <a16:creationId xmlns:a16="http://schemas.microsoft.com/office/drawing/2014/main" id="{7820B8B8-ED70-40F9-998A-6F5265FFDEF3}"/>
                    </a:ext>
                  </a:extLst>
                </p:cNvPr>
                <p:cNvSpPr/>
                <p:nvPr/>
              </p:nvSpPr>
              <p:spPr>
                <a:xfrm rot="18900000">
                  <a:off x="2474928" y="850966"/>
                  <a:ext cx="909181" cy="83612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0" name="フリーフォーム: 図形 139">
                  <a:extLst>
                    <a:ext uri="{FF2B5EF4-FFF2-40B4-BE49-F238E27FC236}">
                      <a16:creationId xmlns:a16="http://schemas.microsoft.com/office/drawing/2014/main" id="{92340B2B-7C39-4AAB-8C7C-092B5192DFF5}"/>
                    </a:ext>
                  </a:extLst>
                </p:cNvPr>
                <p:cNvSpPr/>
                <p:nvPr/>
              </p:nvSpPr>
              <p:spPr>
                <a:xfrm>
                  <a:off x="2450344" y="833439"/>
                  <a:ext cx="1314000" cy="1331398"/>
                </a:xfrm>
                <a:custGeom>
                  <a:avLst/>
                  <a:gdLst>
                    <a:gd name="connsiteX0" fmla="*/ 659628 w 1314000"/>
                    <a:gd name="connsiteY0" fmla="*/ 0 h 1300117"/>
                    <a:gd name="connsiteX1" fmla="*/ 1249565 w 1314000"/>
                    <a:gd name="connsiteY1" fmla="*/ 617538 h 1300117"/>
                    <a:gd name="connsiteX2" fmla="*/ 1203205 w 1314000"/>
                    <a:gd name="connsiteY2" fmla="*/ 857912 h 1300117"/>
                    <a:gd name="connsiteX3" fmla="*/ 1195178 w 1314000"/>
                    <a:gd name="connsiteY3" fmla="*/ 873392 h 1300117"/>
                    <a:gd name="connsiteX4" fmla="*/ 1214790 w 1314000"/>
                    <a:gd name="connsiteY4" fmla="*/ 970265 h 1300117"/>
                    <a:gd name="connsiteX5" fmla="*/ 1314000 w 1314000"/>
                    <a:gd name="connsiteY5" fmla="*/ 1214286 h 1300117"/>
                    <a:gd name="connsiteX6" fmla="*/ 1115657 w 1314000"/>
                    <a:gd name="connsiteY6" fmla="*/ 1188174 h 1300117"/>
                    <a:gd name="connsiteX7" fmla="*/ 1086119 w 1314000"/>
                    <a:gd name="connsiteY7" fmla="*/ 1162486 h 1300117"/>
                    <a:gd name="connsiteX8" fmla="*/ 1086598 w 1314000"/>
                    <a:gd name="connsiteY8" fmla="*/ 1170191 h 1300117"/>
                    <a:gd name="connsiteX9" fmla="*/ 1111102 w 1314000"/>
                    <a:gd name="connsiteY9" fmla="*/ 1300117 h 1300117"/>
                    <a:gd name="connsiteX10" fmla="*/ 894359 w 1314000"/>
                    <a:gd name="connsiteY10" fmla="*/ 1184875 h 1300117"/>
                    <a:gd name="connsiteX11" fmla="*/ 893850 w 1314000"/>
                    <a:gd name="connsiteY11" fmla="*/ 1183938 h 1300117"/>
                    <a:gd name="connsiteX12" fmla="*/ 889258 w 1314000"/>
                    <a:gd name="connsiteY12" fmla="*/ 1186547 h 1300117"/>
                    <a:gd name="connsiteX13" fmla="*/ 659628 w 1314000"/>
                    <a:gd name="connsiteY13" fmla="*/ 1235076 h 1300117"/>
                    <a:gd name="connsiteX14" fmla="*/ 429998 w 1314000"/>
                    <a:gd name="connsiteY14" fmla="*/ 1186547 h 1300117"/>
                    <a:gd name="connsiteX15" fmla="*/ 421389 w 1314000"/>
                    <a:gd name="connsiteY15" fmla="*/ 1181656 h 1300117"/>
                    <a:gd name="connsiteX16" fmla="*/ 419642 w 1314000"/>
                    <a:gd name="connsiteY16" fmla="*/ 1184875 h 1300117"/>
                    <a:gd name="connsiteX17" fmla="*/ 202898 w 1314000"/>
                    <a:gd name="connsiteY17" fmla="*/ 1300117 h 1300117"/>
                    <a:gd name="connsiteX18" fmla="*/ 227402 w 1314000"/>
                    <a:gd name="connsiteY18" fmla="*/ 1170191 h 1300117"/>
                    <a:gd name="connsiteX19" fmla="*/ 227881 w 1314000"/>
                    <a:gd name="connsiteY19" fmla="*/ 1162486 h 1300117"/>
                    <a:gd name="connsiteX20" fmla="*/ 198343 w 1314000"/>
                    <a:gd name="connsiteY20" fmla="*/ 1188174 h 1300117"/>
                    <a:gd name="connsiteX21" fmla="*/ 0 w 1314000"/>
                    <a:gd name="connsiteY21" fmla="*/ 1214286 h 1300117"/>
                    <a:gd name="connsiteX22" fmla="*/ 99211 w 1314000"/>
                    <a:gd name="connsiteY22" fmla="*/ 970265 h 1300117"/>
                    <a:gd name="connsiteX23" fmla="*/ 120298 w 1314000"/>
                    <a:gd name="connsiteY23" fmla="*/ 866102 h 1300117"/>
                    <a:gd name="connsiteX24" fmla="*/ 116051 w 1314000"/>
                    <a:gd name="connsiteY24" fmla="*/ 857912 h 1300117"/>
                    <a:gd name="connsiteX25" fmla="*/ 69691 w 1314000"/>
                    <a:gd name="connsiteY25" fmla="*/ 617538 h 1300117"/>
                    <a:gd name="connsiteX26" fmla="*/ 659628 w 1314000"/>
                    <a:gd name="connsiteY26" fmla="*/ 0 h 13001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314000" h="1300117">
                      <a:moveTo>
                        <a:pt x="659628" y="0"/>
                      </a:moveTo>
                      <a:cubicBezTo>
                        <a:pt x="985441" y="0"/>
                        <a:pt x="1249565" y="276481"/>
                        <a:pt x="1249565" y="617538"/>
                      </a:cubicBezTo>
                      <a:cubicBezTo>
                        <a:pt x="1249565" y="702802"/>
                        <a:pt x="1233057" y="784031"/>
                        <a:pt x="1203205" y="857912"/>
                      </a:cubicBezTo>
                      <a:lnTo>
                        <a:pt x="1195178" y="873392"/>
                      </a:lnTo>
                      <a:lnTo>
                        <a:pt x="1214790" y="970265"/>
                      </a:lnTo>
                      <a:cubicBezTo>
                        <a:pt x="1237516" y="1055082"/>
                        <a:pt x="1270763" y="1137080"/>
                        <a:pt x="1314000" y="1214286"/>
                      </a:cubicBezTo>
                      <a:cubicBezTo>
                        <a:pt x="1244281" y="1232967"/>
                        <a:pt x="1173589" y="1221621"/>
                        <a:pt x="1115657" y="1188174"/>
                      </a:cubicBezTo>
                      <a:lnTo>
                        <a:pt x="1086119" y="1162486"/>
                      </a:lnTo>
                      <a:lnTo>
                        <a:pt x="1086598" y="1170191"/>
                      </a:lnTo>
                      <a:cubicBezTo>
                        <a:pt x="1092043" y="1213840"/>
                        <a:pt x="1100211" y="1257234"/>
                        <a:pt x="1111102" y="1300117"/>
                      </a:cubicBezTo>
                      <a:cubicBezTo>
                        <a:pt x="1020878" y="1300117"/>
                        <a:pt x="941331" y="1254404"/>
                        <a:pt x="894359" y="1184875"/>
                      </a:cubicBezTo>
                      <a:lnTo>
                        <a:pt x="893850" y="1183938"/>
                      </a:lnTo>
                      <a:lnTo>
                        <a:pt x="889258" y="1186547"/>
                      </a:lnTo>
                      <a:cubicBezTo>
                        <a:pt x="818679" y="1217796"/>
                        <a:pt x="741081" y="1235076"/>
                        <a:pt x="659628" y="1235076"/>
                      </a:cubicBezTo>
                      <a:cubicBezTo>
                        <a:pt x="578175" y="1235076"/>
                        <a:pt x="500577" y="1217796"/>
                        <a:pt x="429998" y="1186547"/>
                      </a:cubicBezTo>
                      <a:lnTo>
                        <a:pt x="421389" y="1181656"/>
                      </a:lnTo>
                      <a:lnTo>
                        <a:pt x="419642" y="1184875"/>
                      </a:lnTo>
                      <a:cubicBezTo>
                        <a:pt x="372669" y="1254404"/>
                        <a:pt x="293122" y="1300117"/>
                        <a:pt x="202898" y="1300117"/>
                      </a:cubicBezTo>
                      <a:cubicBezTo>
                        <a:pt x="213789" y="1257234"/>
                        <a:pt x="221957" y="1213840"/>
                        <a:pt x="227402" y="1170191"/>
                      </a:cubicBezTo>
                      <a:lnTo>
                        <a:pt x="227881" y="1162486"/>
                      </a:lnTo>
                      <a:lnTo>
                        <a:pt x="198343" y="1188174"/>
                      </a:lnTo>
                      <a:cubicBezTo>
                        <a:pt x="140411" y="1221621"/>
                        <a:pt x="69719" y="1232967"/>
                        <a:pt x="0" y="1214286"/>
                      </a:cubicBezTo>
                      <a:cubicBezTo>
                        <a:pt x="43237" y="1137080"/>
                        <a:pt x="76484" y="1055082"/>
                        <a:pt x="99211" y="970265"/>
                      </a:cubicBezTo>
                      <a:lnTo>
                        <a:pt x="120298" y="866102"/>
                      </a:lnTo>
                      <a:lnTo>
                        <a:pt x="116051" y="857912"/>
                      </a:lnTo>
                      <a:cubicBezTo>
                        <a:pt x="86199" y="784031"/>
                        <a:pt x="69691" y="702802"/>
                        <a:pt x="69691" y="617538"/>
                      </a:cubicBezTo>
                      <a:cubicBezTo>
                        <a:pt x="69691" y="276481"/>
                        <a:pt x="333815" y="0"/>
                        <a:pt x="659628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41" name="グループ化 140">
                  <a:extLst>
                    <a:ext uri="{FF2B5EF4-FFF2-40B4-BE49-F238E27FC236}">
                      <a16:creationId xmlns:a16="http://schemas.microsoft.com/office/drawing/2014/main" id="{0AB9C07F-141E-43C9-AD93-3F16F7188D31}"/>
                    </a:ext>
                  </a:extLst>
                </p:cNvPr>
                <p:cNvGrpSpPr/>
                <p:nvPr/>
              </p:nvGrpSpPr>
              <p:grpSpPr>
                <a:xfrm>
                  <a:off x="2503069" y="914400"/>
                  <a:ext cx="1274780" cy="2625979"/>
                  <a:chOff x="5087921" y="914400"/>
                  <a:chExt cx="1274780" cy="2625979"/>
                </a:xfrm>
              </p:grpSpPr>
              <p:sp>
                <p:nvSpPr>
                  <p:cNvPr id="164" name="フリーフォーム: 図形 163">
                    <a:extLst>
                      <a:ext uri="{FF2B5EF4-FFF2-40B4-BE49-F238E27FC236}">
                        <a16:creationId xmlns:a16="http://schemas.microsoft.com/office/drawing/2014/main" id="{CC5C7BA6-9319-4A3A-A3FA-452F291CBC79}"/>
                      </a:ext>
                    </a:extLst>
                  </p:cNvPr>
                  <p:cNvSpPr/>
                  <p:nvPr/>
                </p:nvSpPr>
                <p:spPr>
                  <a:xfrm>
                    <a:off x="5087921" y="914400"/>
                    <a:ext cx="1089115" cy="1815304"/>
                  </a:xfrm>
                  <a:custGeom>
                    <a:avLst/>
                    <a:gdLst>
                      <a:gd name="connsiteX0" fmla="*/ 448541 w 897082"/>
                      <a:gd name="connsiteY0" fmla="*/ 0 h 1466720"/>
                      <a:gd name="connsiteX1" fmla="*/ 897082 w 897082"/>
                      <a:gd name="connsiteY1" fmla="*/ 448541 h 1466720"/>
                      <a:gd name="connsiteX2" fmla="*/ 897082 w 897082"/>
                      <a:gd name="connsiteY2" fmla="*/ 572384 h 1466720"/>
                      <a:gd name="connsiteX3" fmla="*/ 623133 w 897082"/>
                      <a:gd name="connsiteY3" fmla="*/ 985676 h 1466720"/>
                      <a:gd name="connsiteX4" fmla="*/ 564119 w 897082"/>
                      <a:gd name="connsiteY4" fmla="*/ 1003996 h 1466720"/>
                      <a:gd name="connsiteX5" fmla="*/ 575827 w 897082"/>
                      <a:gd name="connsiteY5" fmla="*/ 1118635 h 1466720"/>
                      <a:gd name="connsiteX6" fmla="*/ 603105 w 897082"/>
                      <a:gd name="connsiteY6" fmla="*/ 1118635 h 1466720"/>
                      <a:gd name="connsiteX7" fmla="*/ 786798 w 897082"/>
                      <a:gd name="connsiteY7" fmla="*/ 1292678 h 1466720"/>
                      <a:gd name="connsiteX8" fmla="*/ 786797 w 897082"/>
                      <a:gd name="connsiteY8" fmla="*/ 1466720 h 1466720"/>
                      <a:gd name="connsiteX9" fmla="*/ 188668 w 897082"/>
                      <a:gd name="connsiteY9" fmla="*/ 1466720 h 1466720"/>
                      <a:gd name="connsiteX10" fmla="*/ 188668 w 897082"/>
                      <a:gd name="connsiteY10" fmla="*/ 1292678 h 1466720"/>
                      <a:gd name="connsiteX11" fmla="*/ 300860 w 897082"/>
                      <a:gd name="connsiteY11" fmla="*/ 1132312 h 1466720"/>
                      <a:gd name="connsiteX12" fmla="*/ 352270 w 897082"/>
                      <a:gd name="connsiteY12" fmla="*/ 1122478 h 1466720"/>
                      <a:gd name="connsiteX13" fmla="*/ 363516 w 897082"/>
                      <a:gd name="connsiteY13" fmla="*/ 1012354 h 1466720"/>
                      <a:gd name="connsiteX14" fmla="*/ 358144 w 897082"/>
                      <a:gd name="connsiteY14" fmla="*/ 1011812 h 1466720"/>
                      <a:gd name="connsiteX15" fmla="*/ 0 w 897082"/>
                      <a:gd name="connsiteY15" fmla="*/ 572384 h 1466720"/>
                      <a:gd name="connsiteX16" fmla="*/ 0 w 897082"/>
                      <a:gd name="connsiteY16" fmla="*/ 448541 h 1466720"/>
                      <a:gd name="connsiteX17" fmla="*/ 448541 w 897082"/>
                      <a:gd name="connsiteY17" fmla="*/ 0 h 1466720"/>
                      <a:gd name="connsiteX0" fmla="*/ 448613 w 897154"/>
                      <a:gd name="connsiteY0" fmla="*/ 0 h 1466720"/>
                      <a:gd name="connsiteX1" fmla="*/ 897154 w 897154"/>
                      <a:gd name="connsiteY1" fmla="*/ 448541 h 1466720"/>
                      <a:gd name="connsiteX2" fmla="*/ 897154 w 897154"/>
                      <a:gd name="connsiteY2" fmla="*/ 572384 h 1466720"/>
                      <a:gd name="connsiteX3" fmla="*/ 623205 w 897154"/>
                      <a:gd name="connsiteY3" fmla="*/ 985676 h 1466720"/>
                      <a:gd name="connsiteX4" fmla="*/ 564191 w 897154"/>
                      <a:gd name="connsiteY4" fmla="*/ 1003996 h 1466720"/>
                      <a:gd name="connsiteX5" fmla="*/ 575899 w 897154"/>
                      <a:gd name="connsiteY5" fmla="*/ 1118635 h 1466720"/>
                      <a:gd name="connsiteX6" fmla="*/ 603177 w 897154"/>
                      <a:gd name="connsiteY6" fmla="*/ 1118635 h 1466720"/>
                      <a:gd name="connsiteX7" fmla="*/ 786870 w 897154"/>
                      <a:gd name="connsiteY7" fmla="*/ 1292678 h 1466720"/>
                      <a:gd name="connsiteX8" fmla="*/ 786869 w 897154"/>
                      <a:gd name="connsiteY8" fmla="*/ 1466720 h 1466720"/>
                      <a:gd name="connsiteX9" fmla="*/ 188740 w 897154"/>
                      <a:gd name="connsiteY9" fmla="*/ 1466720 h 1466720"/>
                      <a:gd name="connsiteX10" fmla="*/ 188740 w 897154"/>
                      <a:gd name="connsiteY10" fmla="*/ 1292678 h 1466720"/>
                      <a:gd name="connsiteX11" fmla="*/ 300932 w 897154"/>
                      <a:gd name="connsiteY11" fmla="*/ 1132312 h 1466720"/>
                      <a:gd name="connsiteX12" fmla="*/ 352342 w 897154"/>
                      <a:gd name="connsiteY12" fmla="*/ 1122478 h 1466720"/>
                      <a:gd name="connsiteX13" fmla="*/ 363588 w 897154"/>
                      <a:gd name="connsiteY13" fmla="*/ 1012354 h 1466720"/>
                      <a:gd name="connsiteX14" fmla="*/ 358216 w 897154"/>
                      <a:gd name="connsiteY14" fmla="*/ 1011812 h 1466720"/>
                      <a:gd name="connsiteX15" fmla="*/ 72 w 897154"/>
                      <a:gd name="connsiteY15" fmla="*/ 572384 h 1466720"/>
                      <a:gd name="connsiteX16" fmla="*/ 72 w 897154"/>
                      <a:gd name="connsiteY16" fmla="*/ 448541 h 1466720"/>
                      <a:gd name="connsiteX17" fmla="*/ 448613 w 897154"/>
                      <a:gd name="connsiteY17" fmla="*/ 0 h 1466720"/>
                      <a:gd name="connsiteX0" fmla="*/ 448613 w 897154"/>
                      <a:gd name="connsiteY0" fmla="*/ 0 h 1466720"/>
                      <a:gd name="connsiteX1" fmla="*/ 897154 w 897154"/>
                      <a:gd name="connsiteY1" fmla="*/ 448541 h 1466720"/>
                      <a:gd name="connsiteX2" fmla="*/ 893201 w 897154"/>
                      <a:gd name="connsiteY2" fmla="*/ 568536 h 1466720"/>
                      <a:gd name="connsiteX3" fmla="*/ 623205 w 897154"/>
                      <a:gd name="connsiteY3" fmla="*/ 985676 h 1466720"/>
                      <a:gd name="connsiteX4" fmla="*/ 564191 w 897154"/>
                      <a:gd name="connsiteY4" fmla="*/ 1003996 h 1466720"/>
                      <a:gd name="connsiteX5" fmla="*/ 575899 w 897154"/>
                      <a:gd name="connsiteY5" fmla="*/ 1118635 h 1466720"/>
                      <a:gd name="connsiteX6" fmla="*/ 603177 w 897154"/>
                      <a:gd name="connsiteY6" fmla="*/ 1118635 h 1466720"/>
                      <a:gd name="connsiteX7" fmla="*/ 786870 w 897154"/>
                      <a:gd name="connsiteY7" fmla="*/ 1292678 h 1466720"/>
                      <a:gd name="connsiteX8" fmla="*/ 786869 w 897154"/>
                      <a:gd name="connsiteY8" fmla="*/ 1466720 h 1466720"/>
                      <a:gd name="connsiteX9" fmla="*/ 188740 w 897154"/>
                      <a:gd name="connsiteY9" fmla="*/ 1466720 h 1466720"/>
                      <a:gd name="connsiteX10" fmla="*/ 188740 w 897154"/>
                      <a:gd name="connsiteY10" fmla="*/ 1292678 h 1466720"/>
                      <a:gd name="connsiteX11" fmla="*/ 300932 w 897154"/>
                      <a:gd name="connsiteY11" fmla="*/ 1132312 h 1466720"/>
                      <a:gd name="connsiteX12" fmla="*/ 352342 w 897154"/>
                      <a:gd name="connsiteY12" fmla="*/ 1122478 h 1466720"/>
                      <a:gd name="connsiteX13" fmla="*/ 363588 w 897154"/>
                      <a:gd name="connsiteY13" fmla="*/ 1012354 h 1466720"/>
                      <a:gd name="connsiteX14" fmla="*/ 358216 w 897154"/>
                      <a:gd name="connsiteY14" fmla="*/ 1011812 h 1466720"/>
                      <a:gd name="connsiteX15" fmla="*/ 72 w 897154"/>
                      <a:gd name="connsiteY15" fmla="*/ 572384 h 1466720"/>
                      <a:gd name="connsiteX16" fmla="*/ 72 w 897154"/>
                      <a:gd name="connsiteY16" fmla="*/ 448541 h 1466720"/>
                      <a:gd name="connsiteX17" fmla="*/ 448613 w 897154"/>
                      <a:gd name="connsiteY17" fmla="*/ 0 h 1466720"/>
                      <a:gd name="connsiteX0" fmla="*/ 448613 w 897154"/>
                      <a:gd name="connsiteY0" fmla="*/ 0 h 1466720"/>
                      <a:gd name="connsiteX1" fmla="*/ 897154 w 897154"/>
                      <a:gd name="connsiteY1" fmla="*/ 448541 h 1466720"/>
                      <a:gd name="connsiteX2" fmla="*/ 893201 w 897154"/>
                      <a:gd name="connsiteY2" fmla="*/ 568536 h 1466720"/>
                      <a:gd name="connsiteX3" fmla="*/ 623205 w 897154"/>
                      <a:gd name="connsiteY3" fmla="*/ 985676 h 1466720"/>
                      <a:gd name="connsiteX4" fmla="*/ 564191 w 897154"/>
                      <a:gd name="connsiteY4" fmla="*/ 1003996 h 1466720"/>
                      <a:gd name="connsiteX5" fmla="*/ 575899 w 897154"/>
                      <a:gd name="connsiteY5" fmla="*/ 1118635 h 1466720"/>
                      <a:gd name="connsiteX6" fmla="*/ 603177 w 897154"/>
                      <a:gd name="connsiteY6" fmla="*/ 1118635 h 1466720"/>
                      <a:gd name="connsiteX7" fmla="*/ 786870 w 897154"/>
                      <a:gd name="connsiteY7" fmla="*/ 1292678 h 1466720"/>
                      <a:gd name="connsiteX8" fmla="*/ 786869 w 897154"/>
                      <a:gd name="connsiteY8" fmla="*/ 1466720 h 1466720"/>
                      <a:gd name="connsiteX9" fmla="*/ 188740 w 897154"/>
                      <a:gd name="connsiteY9" fmla="*/ 1466720 h 1466720"/>
                      <a:gd name="connsiteX10" fmla="*/ 188740 w 897154"/>
                      <a:gd name="connsiteY10" fmla="*/ 1292678 h 1466720"/>
                      <a:gd name="connsiteX11" fmla="*/ 300932 w 897154"/>
                      <a:gd name="connsiteY11" fmla="*/ 1132312 h 1466720"/>
                      <a:gd name="connsiteX12" fmla="*/ 352342 w 897154"/>
                      <a:gd name="connsiteY12" fmla="*/ 1122478 h 1466720"/>
                      <a:gd name="connsiteX13" fmla="*/ 363588 w 897154"/>
                      <a:gd name="connsiteY13" fmla="*/ 1012354 h 1466720"/>
                      <a:gd name="connsiteX14" fmla="*/ 358216 w 897154"/>
                      <a:gd name="connsiteY14" fmla="*/ 1011812 h 1466720"/>
                      <a:gd name="connsiteX15" fmla="*/ 72 w 897154"/>
                      <a:gd name="connsiteY15" fmla="*/ 572384 h 1466720"/>
                      <a:gd name="connsiteX16" fmla="*/ 72 w 897154"/>
                      <a:gd name="connsiteY16" fmla="*/ 448541 h 1466720"/>
                      <a:gd name="connsiteX17" fmla="*/ 448613 w 897154"/>
                      <a:gd name="connsiteY17" fmla="*/ 0 h 1466720"/>
                      <a:gd name="connsiteX0" fmla="*/ 448613 w 897154"/>
                      <a:gd name="connsiteY0" fmla="*/ 0 h 1466720"/>
                      <a:gd name="connsiteX1" fmla="*/ 897154 w 897154"/>
                      <a:gd name="connsiteY1" fmla="*/ 448541 h 1466720"/>
                      <a:gd name="connsiteX2" fmla="*/ 893201 w 897154"/>
                      <a:gd name="connsiteY2" fmla="*/ 568536 h 1466720"/>
                      <a:gd name="connsiteX3" fmla="*/ 623205 w 897154"/>
                      <a:gd name="connsiteY3" fmla="*/ 985676 h 1466720"/>
                      <a:gd name="connsiteX4" fmla="*/ 564191 w 897154"/>
                      <a:gd name="connsiteY4" fmla="*/ 1003996 h 1466720"/>
                      <a:gd name="connsiteX5" fmla="*/ 575899 w 897154"/>
                      <a:gd name="connsiteY5" fmla="*/ 1118635 h 1466720"/>
                      <a:gd name="connsiteX6" fmla="*/ 603177 w 897154"/>
                      <a:gd name="connsiteY6" fmla="*/ 1118635 h 1466720"/>
                      <a:gd name="connsiteX7" fmla="*/ 786870 w 897154"/>
                      <a:gd name="connsiteY7" fmla="*/ 1292678 h 1466720"/>
                      <a:gd name="connsiteX8" fmla="*/ 786869 w 897154"/>
                      <a:gd name="connsiteY8" fmla="*/ 1466720 h 1466720"/>
                      <a:gd name="connsiteX9" fmla="*/ 188740 w 897154"/>
                      <a:gd name="connsiteY9" fmla="*/ 1466720 h 1466720"/>
                      <a:gd name="connsiteX10" fmla="*/ 188740 w 897154"/>
                      <a:gd name="connsiteY10" fmla="*/ 1292678 h 1466720"/>
                      <a:gd name="connsiteX11" fmla="*/ 300932 w 897154"/>
                      <a:gd name="connsiteY11" fmla="*/ 1132312 h 1466720"/>
                      <a:gd name="connsiteX12" fmla="*/ 352342 w 897154"/>
                      <a:gd name="connsiteY12" fmla="*/ 1122478 h 1466720"/>
                      <a:gd name="connsiteX13" fmla="*/ 363588 w 897154"/>
                      <a:gd name="connsiteY13" fmla="*/ 1012354 h 1466720"/>
                      <a:gd name="connsiteX14" fmla="*/ 358216 w 897154"/>
                      <a:gd name="connsiteY14" fmla="*/ 1011812 h 1466720"/>
                      <a:gd name="connsiteX15" fmla="*/ 72 w 897154"/>
                      <a:gd name="connsiteY15" fmla="*/ 572384 h 1466720"/>
                      <a:gd name="connsiteX16" fmla="*/ 72 w 897154"/>
                      <a:gd name="connsiteY16" fmla="*/ 448541 h 1466720"/>
                      <a:gd name="connsiteX17" fmla="*/ 448613 w 897154"/>
                      <a:gd name="connsiteY17" fmla="*/ 0 h 1466720"/>
                      <a:gd name="connsiteX0" fmla="*/ 452054 w 900595"/>
                      <a:gd name="connsiteY0" fmla="*/ 0 h 1466720"/>
                      <a:gd name="connsiteX1" fmla="*/ 900595 w 900595"/>
                      <a:gd name="connsiteY1" fmla="*/ 448541 h 1466720"/>
                      <a:gd name="connsiteX2" fmla="*/ 896642 w 900595"/>
                      <a:gd name="connsiteY2" fmla="*/ 568536 h 1466720"/>
                      <a:gd name="connsiteX3" fmla="*/ 626646 w 900595"/>
                      <a:gd name="connsiteY3" fmla="*/ 985676 h 1466720"/>
                      <a:gd name="connsiteX4" fmla="*/ 567632 w 900595"/>
                      <a:gd name="connsiteY4" fmla="*/ 1003996 h 1466720"/>
                      <a:gd name="connsiteX5" fmla="*/ 579340 w 900595"/>
                      <a:gd name="connsiteY5" fmla="*/ 1118635 h 1466720"/>
                      <a:gd name="connsiteX6" fmla="*/ 606618 w 900595"/>
                      <a:gd name="connsiteY6" fmla="*/ 1118635 h 1466720"/>
                      <a:gd name="connsiteX7" fmla="*/ 790311 w 900595"/>
                      <a:gd name="connsiteY7" fmla="*/ 1292678 h 1466720"/>
                      <a:gd name="connsiteX8" fmla="*/ 790310 w 900595"/>
                      <a:gd name="connsiteY8" fmla="*/ 1466720 h 1466720"/>
                      <a:gd name="connsiteX9" fmla="*/ 192181 w 900595"/>
                      <a:gd name="connsiteY9" fmla="*/ 1466720 h 1466720"/>
                      <a:gd name="connsiteX10" fmla="*/ 192181 w 900595"/>
                      <a:gd name="connsiteY10" fmla="*/ 1292678 h 1466720"/>
                      <a:gd name="connsiteX11" fmla="*/ 304373 w 900595"/>
                      <a:gd name="connsiteY11" fmla="*/ 1132312 h 1466720"/>
                      <a:gd name="connsiteX12" fmla="*/ 355783 w 900595"/>
                      <a:gd name="connsiteY12" fmla="*/ 1122478 h 1466720"/>
                      <a:gd name="connsiteX13" fmla="*/ 367029 w 900595"/>
                      <a:gd name="connsiteY13" fmla="*/ 1012354 h 1466720"/>
                      <a:gd name="connsiteX14" fmla="*/ 361657 w 900595"/>
                      <a:gd name="connsiteY14" fmla="*/ 1011812 h 1466720"/>
                      <a:gd name="connsiteX15" fmla="*/ 3513 w 900595"/>
                      <a:gd name="connsiteY15" fmla="*/ 572384 h 1466720"/>
                      <a:gd name="connsiteX16" fmla="*/ 3513 w 900595"/>
                      <a:gd name="connsiteY16" fmla="*/ 448541 h 1466720"/>
                      <a:gd name="connsiteX17" fmla="*/ 452054 w 900595"/>
                      <a:gd name="connsiteY17" fmla="*/ 0 h 1466720"/>
                      <a:gd name="connsiteX0" fmla="*/ 455398 w 903939"/>
                      <a:gd name="connsiteY0" fmla="*/ 0 h 1466720"/>
                      <a:gd name="connsiteX1" fmla="*/ 903939 w 903939"/>
                      <a:gd name="connsiteY1" fmla="*/ 448541 h 1466720"/>
                      <a:gd name="connsiteX2" fmla="*/ 899986 w 903939"/>
                      <a:gd name="connsiteY2" fmla="*/ 568536 h 1466720"/>
                      <a:gd name="connsiteX3" fmla="*/ 629990 w 903939"/>
                      <a:gd name="connsiteY3" fmla="*/ 985676 h 1466720"/>
                      <a:gd name="connsiteX4" fmla="*/ 570976 w 903939"/>
                      <a:gd name="connsiteY4" fmla="*/ 1003996 h 1466720"/>
                      <a:gd name="connsiteX5" fmla="*/ 582684 w 903939"/>
                      <a:gd name="connsiteY5" fmla="*/ 1118635 h 1466720"/>
                      <a:gd name="connsiteX6" fmla="*/ 609962 w 903939"/>
                      <a:gd name="connsiteY6" fmla="*/ 1118635 h 1466720"/>
                      <a:gd name="connsiteX7" fmla="*/ 793655 w 903939"/>
                      <a:gd name="connsiteY7" fmla="*/ 1292678 h 1466720"/>
                      <a:gd name="connsiteX8" fmla="*/ 793654 w 903939"/>
                      <a:gd name="connsiteY8" fmla="*/ 1466720 h 1466720"/>
                      <a:gd name="connsiteX9" fmla="*/ 195525 w 903939"/>
                      <a:gd name="connsiteY9" fmla="*/ 1466720 h 1466720"/>
                      <a:gd name="connsiteX10" fmla="*/ 195525 w 903939"/>
                      <a:gd name="connsiteY10" fmla="*/ 1292678 h 1466720"/>
                      <a:gd name="connsiteX11" fmla="*/ 307717 w 903939"/>
                      <a:gd name="connsiteY11" fmla="*/ 1132312 h 1466720"/>
                      <a:gd name="connsiteX12" fmla="*/ 359127 w 903939"/>
                      <a:gd name="connsiteY12" fmla="*/ 1122478 h 1466720"/>
                      <a:gd name="connsiteX13" fmla="*/ 370373 w 903939"/>
                      <a:gd name="connsiteY13" fmla="*/ 1012354 h 1466720"/>
                      <a:gd name="connsiteX14" fmla="*/ 365001 w 903939"/>
                      <a:gd name="connsiteY14" fmla="*/ 1011812 h 1466720"/>
                      <a:gd name="connsiteX15" fmla="*/ 99434 w 903939"/>
                      <a:gd name="connsiteY15" fmla="*/ 795249 h 1466720"/>
                      <a:gd name="connsiteX16" fmla="*/ 6857 w 903939"/>
                      <a:gd name="connsiteY16" fmla="*/ 572384 h 1466720"/>
                      <a:gd name="connsiteX17" fmla="*/ 6857 w 903939"/>
                      <a:gd name="connsiteY17" fmla="*/ 448541 h 1466720"/>
                      <a:gd name="connsiteX18" fmla="*/ 455398 w 903939"/>
                      <a:gd name="connsiteY18" fmla="*/ 0 h 1466720"/>
                      <a:gd name="connsiteX0" fmla="*/ 455398 w 903939"/>
                      <a:gd name="connsiteY0" fmla="*/ 0 h 1466720"/>
                      <a:gd name="connsiteX1" fmla="*/ 903939 w 903939"/>
                      <a:gd name="connsiteY1" fmla="*/ 448541 h 1466720"/>
                      <a:gd name="connsiteX2" fmla="*/ 899986 w 903939"/>
                      <a:gd name="connsiteY2" fmla="*/ 568536 h 1466720"/>
                      <a:gd name="connsiteX3" fmla="*/ 629990 w 903939"/>
                      <a:gd name="connsiteY3" fmla="*/ 985676 h 1466720"/>
                      <a:gd name="connsiteX4" fmla="*/ 570976 w 903939"/>
                      <a:gd name="connsiteY4" fmla="*/ 1003996 h 1466720"/>
                      <a:gd name="connsiteX5" fmla="*/ 582684 w 903939"/>
                      <a:gd name="connsiteY5" fmla="*/ 1118635 h 1466720"/>
                      <a:gd name="connsiteX6" fmla="*/ 609962 w 903939"/>
                      <a:gd name="connsiteY6" fmla="*/ 1118635 h 1466720"/>
                      <a:gd name="connsiteX7" fmla="*/ 793655 w 903939"/>
                      <a:gd name="connsiteY7" fmla="*/ 1292678 h 1466720"/>
                      <a:gd name="connsiteX8" fmla="*/ 793654 w 903939"/>
                      <a:gd name="connsiteY8" fmla="*/ 1466720 h 1466720"/>
                      <a:gd name="connsiteX9" fmla="*/ 195525 w 903939"/>
                      <a:gd name="connsiteY9" fmla="*/ 1466720 h 1466720"/>
                      <a:gd name="connsiteX10" fmla="*/ 195525 w 903939"/>
                      <a:gd name="connsiteY10" fmla="*/ 1292678 h 1466720"/>
                      <a:gd name="connsiteX11" fmla="*/ 307717 w 903939"/>
                      <a:gd name="connsiteY11" fmla="*/ 1132312 h 1466720"/>
                      <a:gd name="connsiteX12" fmla="*/ 359127 w 903939"/>
                      <a:gd name="connsiteY12" fmla="*/ 1122478 h 1466720"/>
                      <a:gd name="connsiteX13" fmla="*/ 370373 w 903939"/>
                      <a:gd name="connsiteY13" fmla="*/ 1012354 h 1466720"/>
                      <a:gd name="connsiteX14" fmla="*/ 365001 w 903939"/>
                      <a:gd name="connsiteY14" fmla="*/ 1011812 h 1466720"/>
                      <a:gd name="connsiteX15" fmla="*/ 99434 w 903939"/>
                      <a:gd name="connsiteY15" fmla="*/ 795249 h 1466720"/>
                      <a:gd name="connsiteX16" fmla="*/ 6857 w 903939"/>
                      <a:gd name="connsiteY16" fmla="*/ 572384 h 1466720"/>
                      <a:gd name="connsiteX17" fmla="*/ 6857 w 903939"/>
                      <a:gd name="connsiteY17" fmla="*/ 448541 h 1466720"/>
                      <a:gd name="connsiteX18" fmla="*/ 455398 w 903939"/>
                      <a:gd name="connsiteY18" fmla="*/ 0 h 1466720"/>
                      <a:gd name="connsiteX0" fmla="*/ 455398 w 903939"/>
                      <a:gd name="connsiteY0" fmla="*/ 0 h 1466720"/>
                      <a:gd name="connsiteX1" fmla="*/ 903939 w 903939"/>
                      <a:gd name="connsiteY1" fmla="*/ 448541 h 1466720"/>
                      <a:gd name="connsiteX2" fmla="*/ 899986 w 903939"/>
                      <a:gd name="connsiteY2" fmla="*/ 568536 h 1466720"/>
                      <a:gd name="connsiteX3" fmla="*/ 629990 w 903939"/>
                      <a:gd name="connsiteY3" fmla="*/ 985676 h 1466720"/>
                      <a:gd name="connsiteX4" fmla="*/ 570976 w 903939"/>
                      <a:gd name="connsiteY4" fmla="*/ 1003996 h 1466720"/>
                      <a:gd name="connsiteX5" fmla="*/ 582684 w 903939"/>
                      <a:gd name="connsiteY5" fmla="*/ 1118635 h 1466720"/>
                      <a:gd name="connsiteX6" fmla="*/ 609962 w 903939"/>
                      <a:gd name="connsiteY6" fmla="*/ 1118635 h 1466720"/>
                      <a:gd name="connsiteX7" fmla="*/ 793655 w 903939"/>
                      <a:gd name="connsiteY7" fmla="*/ 1292678 h 1466720"/>
                      <a:gd name="connsiteX8" fmla="*/ 793654 w 903939"/>
                      <a:gd name="connsiteY8" fmla="*/ 1466720 h 1466720"/>
                      <a:gd name="connsiteX9" fmla="*/ 195525 w 903939"/>
                      <a:gd name="connsiteY9" fmla="*/ 1466720 h 1466720"/>
                      <a:gd name="connsiteX10" fmla="*/ 195525 w 903939"/>
                      <a:gd name="connsiteY10" fmla="*/ 1292678 h 1466720"/>
                      <a:gd name="connsiteX11" fmla="*/ 307717 w 903939"/>
                      <a:gd name="connsiteY11" fmla="*/ 1132312 h 1466720"/>
                      <a:gd name="connsiteX12" fmla="*/ 359127 w 903939"/>
                      <a:gd name="connsiteY12" fmla="*/ 1122478 h 1466720"/>
                      <a:gd name="connsiteX13" fmla="*/ 370373 w 903939"/>
                      <a:gd name="connsiteY13" fmla="*/ 1012354 h 1466720"/>
                      <a:gd name="connsiteX14" fmla="*/ 365001 w 903939"/>
                      <a:gd name="connsiteY14" fmla="*/ 1011812 h 1466720"/>
                      <a:gd name="connsiteX15" fmla="*/ 99434 w 903939"/>
                      <a:gd name="connsiteY15" fmla="*/ 795249 h 1466720"/>
                      <a:gd name="connsiteX16" fmla="*/ 6857 w 903939"/>
                      <a:gd name="connsiteY16" fmla="*/ 572384 h 1466720"/>
                      <a:gd name="connsiteX17" fmla="*/ 6857 w 903939"/>
                      <a:gd name="connsiteY17" fmla="*/ 448541 h 1466720"/>
                      <a:gd name="connsiteX18" fmla="*/ 455398 w 903939"/>
                      <a:gd name="connsiteY18" fmla="*/ 0 h 1466720"/>
                      <a:gd name="connsiteX0" fmla="*/ 455398 w 903939"/>
                      <a:gd name="connsiteY0" fmla="*/ 0 h 1466720"/>
                      <a:gd name="connsiteX1" fmla="*/ 903939 w 903939"/>
                      <a:gd name="connsiteY1" fmla="*/ 448541 h 1466720"/>
                      <a:gd name="connsiteX2" fmla="*/ 899986 w 903939"/>
                      <a:gd name="connsiteY2" fmla="*/ 568536 h 1466720"/>
                      <a:gd name="connsiteX3" fmla="*/ 629990 w 903939"/>
                      <a:gd name="connsiteY3" fmla="*/ 985676 h 1466720"/>
                      <a:gd name="connsiteX4" fmla="*/ 570976 w 903939"/>
                      <a:gd name="connsiteY4" fmla="*/ 1003996 h 1466720"/>
                      <a:gd name="connsiteX5" fmla="*/ 582684 w 903939"/>
                      <a:gd name="connsiteY5" fmla="*/ 1118635 h 1466720"/>
                      <a:gd name="connsiteX6" fmla="*/ 609962 w 903939"/>
                      <a:gd name="connsiteY6" fmla="*/ 1118635 h 1466720"/>
                      <a:gd name="connsiteX7" fmla="*/ 793655 w 903939"/>
                      <a:gd name="connsiteY7" fmla="*/ 1292678 h 1466720"/>
                      <a:gd name="connsiteX8" fmla="*/ 793654 w 903939"/>
                      <a:gd name="connsiteY8" fmla="*/ 1466720 h 1466720"/>
                      <a:gd name="connsiteX9" fmla="*/ 195525 w 903939"/>
                      <a:gd name="connsiteY9" fmla="*/ 1466720 h 1466720"/>
                      <a:gd name="connsiteX10" fmla="*/ 195525 w 903939"/>
                      <a:gd name="connsiteY10" fmla="*/ 1292678 h 1466720"/>
                      <a:gd name="connsiteX11" fmla="*/ 307717 w 903939"/>
                      <a:gd name="connsiteY11" fmla="*/ 1132312 h 1466720"/>
                      <a:gd name="connsiteX12" fmla="*/ 359127 w 903939"/>
                      <a:gd name="connsiteY12" fmla="*/ 1122478 h 1466720"/>
                      <a:gd name="connsiteX13" fmla="*/ 370373 w 903939"/>
                      <a:gd name="connsiteY13" fmla="*/ 1012354 h 1466720"/>
                      <a:gd name="connsiteX14" fmla="*/ 365001 w 903939"/>
                      <a:gd name="connsiteY14" fmla="*/ 1011812 h 1466720"/>
                      <a:gd name="connsiteX15" fmla="*/ 123151 w 903939"/>
                      <a:gd name="connsiteY15" fmla="*/ 795249 h 1466720"/>
                      <a:gd name="connsiteX16" fmla="*/ 6857 w 903939"/>
                      <a:gd name="connsiteY16" fmla="*/ 572384 h 1466720"/>
                      <a:gd name="connsiteX17" fmla="*/ 6857 w 903939"/>
                      <a:gd name="connsiteY17" fmla="*/ 448541 h 1466720"/>
                      <a:gd name="connsiteX18" fmla="*/ 455398 w 903939"/>
                      <a:gd name="connsiteY18" fmla="*/ 0 h 1466720"/>
                      <a:gd name="connsiteX0" fmla="*/ 455398 w 903939"/>
                      <a:gd name="connsiteY0" fmla="*/ 0 h 1466720"/>
                      <a:gd name="connsiteX1" fmla="*/ 903939 w 903939"/>
                      <a:gd name="connsiteY1" fmla="*/ 448541 h 1466720"/>
                      <a:gd name="connsiteX2" fmla="*/ 899986 w 903939"/>
                      <a:gd name="connsiteY2" fmla="*/ 568536 h 1466720"/>
                      <a:gd name="connsiteX3" fmla="*/ 629990 w 903939"/>
                      <a:gd name="connsiteY3" fmla="*/ 985676 h 1466720"/>
                      <a:gd name="connsiteX4" fmla="*/ 570976 w 903939"/>
                      <a:gd name="connsiteY4" fmla="*/ 1003996 h 1466720"/>
                      <a:gd name="connsiteX5" fmla="*/ 582684 w 903939"/>
                      <a:gd name="connsiteY5" fmla="*/ 1118635 h 1466720"/>
                      <a:gd name="connsiteX6" fmla="*/ 609962 w 903939"/>
                      <a:gd name="connsiteY6" fmla="*/ 1118635 h 1466720"/>
                      <a:gd name="connsiteX7" fmla="*/ 793655 w 903939"/>
                      <a:gd name="connsiteY7" fmla="*/ 1292678 h 1466720"/>
                      <a:gd name="connsiteX8" fmla="*/ 793654 w 903939"/>
                      <a:gd name="connsiteY8" fmla="*/ 1466720 h 1466720"/>
                      <a:gd name="connsiteX9" fmla="*/ 195525 w 903939"/>
                      <a:gd name="connsiteY9" fmla="*/ 1466720 h 1466720"/>
                      <a:gd name="connsiteX10" fmla="*/ 195525 w 903939"/>
                      <a:gd name="connsiteY10" fmla="*/ 1292678 h 1466720"/>
                      <a:gd name="connsiteX11" fmla="*/ 307717 w 903939"/>
                      <a:gd name="connsiteY11" fmla="*/ 1132312 h 1466720"/>
                      <a:gd name="connsiteX12" fmla="*/ 359127 w 903939"/>
                      <a:gd name="connsiteY12" fmla="*/ 1122478 h 1466720"/>
                      <a:gd name="connsiteX13" fmla="*/ 370373 w 903939"/>
                      <a:gd name="connsiteY13" fmla="*/ 1012354 h 1466720"/>
                      <a:gd name="connsiteX14" fmla="*/ 365001 w 903939"/>
                      <a:gd name="connsiteY14" fmla="*/ 1011812 h 1466720"/>
                      <a:gd name="connsiteX15" fmla="*/ 123151 w 903939"/>
                      <a:gd name="connsiteY15" fmla="*/ 795249 h 1466720"/>
                      <a:gd name="connsiteX16" fmla="*/ 6857 w 903939"/>
                      <a:gd name="connsiteY16" fmla="*/ 572384 h 1466720"/>
                      <a:gd name="connsiteX17" fmla="*/ 6857 w 903939"/>
                      <a:gd name="connsiteY17" fmla="*/ 448541 h 1466720"/>
                      <a:gd name="connsiteX18" fmla="*/ 455398 w 903939"/>
                      <a:gd name="connsiteY18" fmla="*/ 0 h 1466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903939" h="1466720">
                        <a:moveTo>
                          <a:pt x="455398" y="0"/>
                        </a:moveTo>
                        <a:cubicBezTo>
                          <a:pt x="703120" y="0"/>
                          <a:pt x="903939" y="200819"/>
                          <a:pt x="903939" y="448541"/>
                        </a:cubicBezTo>
                        <a:lnTo>
                          <a:pt x="899986" y="568536"/>
                        </a:lnTo>
                        <a:cubicBezTo>
                          <a:pt x="880222" y="762023"/>
                          <a:pt x="759356" y="917584"/>
                          <a:pt x="629990" y="985676"/>
                        </a:cubicBezTo>
                        <a:lnTo>
                          <a:pt x="570976" y="1003996"/>
                        </a:lnTo>
                        <a:lnTo>
                          <a:pt x="582684" y="1118635"/>
                        </a:lnTo>
                        <a:lnTo>
                          <a:pt x="609962" y="1118635"/>
                        </a:lnTo>
                        <a:cubicBezTo>
                          <a:pt x="711413" y="1118635"/>
                          <a:pt x="793655" y="1196557"/>
                          <a:pt x="793655" y="1292678"/>
                        </a:cubicBezTo>
                        <a:cubicBezTo>
                          <a:pt x="793655" y="1350692"/>
                          <a:pt x="793654" y="1408706"/>
                          <a:pt x="793654" y="1466720"/>
                        </a:cubicBezTo>
                        <a:lnTo>
                          <a:pt x="195525" y="1466720"/>
                        </a:lnTo>
                        <a:lnTo>
                          <a:pt x="195525" y="1292678"/>
                        </a:lnTo>
                        <a:cubicBezTo>
                          <a:pt x="195525" y="1220587"/>
                          <a:pt x="241786" y="1158734"/>
                          <a:pt x="307717" y="1132312"/>
                        </a:cubicBezTo>
                        <a:lnTo>
                          <a:pt x="359127" y="1122478"/>
                        </a:lnTo>
                        <a:lnTo>
                          <a:pt x="370373" y="1012354"/>
                        </a:lnTo>
                        <a:lnTo>
                          <a:pt x="365001" y="1011812"/>
                        </a:lnTo>
                        <a:cubicBezTo>
                          <a:pt x="319844" y="975628"/>
                          <a:pt x="98516" y="958274"/>
                          <a:pt x="123151" y="795249"/>
                        </a:cubicBezTo>
                        <a:cubicBezTo>
                          <a:pt x="63460" y="693793"/>
                          <a:pt x="22286" y="630169"/>
                          <a:pt x="6857" y="572384"/>
                        </a:cubicBezTo>
                        <a:cubicBezTo>
                          <a:pt x="-8572" y="514599"/>
                          <a:pt x="6857" y="489822"/>
                          <a:pt x="6857" y="448541"/>
                        </a:cubicBezTo>
                        <a:cubicBezTo>
                          <a:pt x="6857" y="200819"/>
                          <a:pt x="207676" y="0"/>
                          <a:pt x="455398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65" name="フリーフォーム: 図形 164">
                    <a:extLst>
                      <a:ext uri="{FF2B5EF4-FFF2-40B4-BE49-F238E27FC236}">
                        <a16:creationId xmlns:a16="http://schemas.microsoft.com/office/drawing/2014/main" id="{5DF5A54F-AE29-4BDD-B164-14F693D85513}"/>
                      </a:ext>
                    </a:extLst>
                  </p:cNvPr>
                  <p:cNvSpPr/>
                  <p:nvPr/>
                </p:nvSpPr>
                <p:spPr>
                  <a:xfrm>
                    <a:off x="5521495" y="2172190"/>
                    <a:ext cx="217125" cy="111279"/>
                  </a:xfrm>
                  <a:custGeom>
                    <a:avLst/>
                    <a:gdLst>
                      <a:gd name="connsiteX0" fmla="*/ 209318 w 211408"/>
                      <a:gd name="connsiteY0" fmla="*/ 0 h 93697"/>
                      <a:gd name="connsiteX1" fmla="*/ 211408 w 211408"/>
                      <a:gd name="connsiteY1" fmla="*/ 20463 h 93697"/>
                      <a:gd name="connsiteX2" fmla="*/ 206348 w 211408"/>
                      <a:gd name="connsiteY2" fmla="*/ 24396 h 93697"/>
                      <a:gd name="connsiteX3" fmla="*/ 7260 w 211408"/>
                      <a:gd name="connsiteY3" fmla="*/ 93228 h 93697"/>
                      <a:gd name="connsiteX4" fmla="*/ 0 w 211408"/>
                      <a:gd name="connsiteY4" fmla="*/ 93697 h 93697"/>
                      <a:gd name="connsiteX5" fmla="*/ 8715 w 211408"/>
                      <a:gd name="connsiteY5" fmla="*/ 8358 h 93697"/>
                      <a:gd name="connsiteX6" fmla="*/ 93740 w 211408"/>
                      <a:gd name="connsiteY6" fmla="*/ 16929 h 93697"/>
                      <a:gd name="connsiteX7" fmla="*/ 184137 w 211408"/>
                      <a:gd name="connsiteY7" fmla="*/ 7816 h 93697"/>
                      <a:gd name="connsiteX0" fmla="*/ 209318 w 211408"/>
                      <a:gd name="connsiteY0" fmla="*/ 0 h 93697"/>
                      <a:gd name="connsiteX1" fmla="*/ 211408 w 211408"/>
                      <a:gd name="connsiteY1" fmla="*/ 20463 h 93697"/>
                      <a:gd name="connsiteX2" fmla="*/ 7260 w 211408"/>
                      <a:gd name="connsiteY2" fmla="*/ 93228 h 93697"/>
                      <a:gd name="connsiteX3" fmla="*/ 0 w 211408"/>
                      <a:gd name="connsiteY3" fmla="*/ 93697 h 93697"/>
                      <a:gd name="connsiteX4" fmla="*/ 8715 w 211408"/>
                      <a:gd name="connsiteY4" fmla="*/ 8358 h 93697"/>
                      <a:gd name="connsiteX5" fmla="*/ 93740 w 211408"/>
                      <a:gd name="connsiteY5" fmla="*/ 16929 h 93697"/>
                      <a:gd name="connsiteX6" fmla="*/ 184137 w 211408"/>
                      <a:gd name="connsiteY6" fmla="*/ 7816 h 93697"/>
                      <a:gd name="connsiteX7" fmla="*/ 209318 w 211408"/>
                      <a:gd name="connsiteY7" fmla="*/ 0 h 93697"/>
                      <a:gd name="connsiteX0" fmla="*/ 209318 w 209318"/>
                      <a:gd name="connsiteY0" fmla="*/ 0 h 93697"/>
                      <a:gd name="connsiteX1" fmla="*/ 7260 w 209318"/>
                      <a:gd name="connsiteY1" fmla="*/ 93228 h 93697"/>
                      <a:gd name="connsiteX2" fmla="*/ 0 w 209318"/>
                      <a:gd name="connsiteY2" fmla="*/ 93697 h 93697"/>
                      <a:gd name="connsiteX3" fmla="*/ 8715 w 209318"/>
                      <a:gd name="connsiteY3" fmla="*/ 8358 h 93697"/>
                      <a:gd name="connsiteX4" fmla="*/ 93740 w 209318"/>
                      <a:gd name="connsiteY4" fmla="*/ 16929 h 93697"/>
                      <a:gd name="connsiteX5" fmla="*/ 184137 w 209318"/>
                      <a:gd name="connsiteY5" fmla="*/ 7816 h 93697"/>
                      <a:gd name="connsiteX6" fmla="*/ 209318 w 209318"/>
                      <a:gd name="connsiteY6" fmla="*/ 0 h 93697"/>
                      <a:gd name="connsiteX0" fmla="*/ 209318 w 209318"/>
                      <a:gd name="connsiteY0" fmla="*/ 0 h 93697"/>
                      <a:gd name="connsiteX1" fmla="*/ 7260 w 209318"/>
                      <a:gd name="connsiteY1" fmla="*/ 93228 h 93697"/>
                      <a:gd name="connsiteX2" fmla="*/ 0 w 209318"/>
                      <a:gd name="connsiteY2" fmla="*/ 93697 h 93697"/>
                      <a:gd name="connsiteX3" fmla="*/ 8715 w 209318"/>
                      <a:gd name="connsiteY3" fmla="*/ 8358 h 93697"/>
                      <a:gd name="connsiteX4" fmla="*/ 93740 w 209318"/>
                      <a:gd name="connsiteY4" fmla="*/ 16929 h 93697"/>
                      <a:gd name="connsiteX5" fmla="*/ 184137 w 209318"/>
                      <a:gd name="connsiteY5" fmla="*/ 7816 h 93697"/>
                      <a:gd name="connsiteX6" fmla="*/ 209318 w 209318"/>
                      <a:gd name="connsiteY6" fmla="*/ 0 h 93697"/>
                      <a:gd name="connsiteX0" fmla="*/ 209318 w 209318"/>
                      <a:gd name="connsiteY0" fmla="*/ 0 h 93697"/>
                      <a:gd name="connsiteX1" fmla="*/ 0 w 209318"/>
                      <a:gd name="connsiteY1" fmla="*/ 93697 h 93697"/>
                      <a:gd name="connsiteX2" fmla="*/ 8715 w 209318"/>
                      <a:gd name="connsiteY2" fmla="*/ 8358 h 93697"/>
                      <a:gd name="connsiteX3" fmla="*/ 93740 w 209318"/>
                      <a:gd name="connsiteY3" fmla="*/ 16929 h 93697"/>
                      <a:gd name="connsiteX4" fmla="*/ 184137 w 209318"/>
                      <a:gd name="connsiteY4" fmla="*/ 7816 h 93697"/>
                      <a:gd name="connsiteX5" fmla="*/ 209318 w 209318"/>
                      <a:gd name="connsiteY5" fmla="*/ 0 h 93697"/>
                      <a:gd name="connsiteX0" fmla="*/ 209318 w 209318"/>
                      <a:gd name="connsiteY0" fmla="*/ 0 h 93697"/>
                      <a:gd name="connsiteX1" fmla="*/ 0 w 209318"/>
                      <a:gd name="connsiteY1" fmla="*/ 93697 h 93697"/>
                      <a:gd name="connsiteX2" fmla="*/ 8715 w 209318"/>
                      <a:gd name="connsiteY2" fmla="*/ 8358 h 93697"/>
                      <a:gd name="connsiteX3" fmla="*/ 93740 w 209318"/>
                      <a:gd name="connsiteY3" fmla="*/ 16929 h 93697"/>
                      <a:gd name="connsiteX4" fmla="*/ 184137 w 209318"/>
                      <a:gd name="connsiteY4" fmla="*/ 7816 h 93697"/>
                      <a:gd name="connsiteX5" fmla="*/ 209318 w 209318"/>
                      <a:gd name="connsiteY5" fmla="*/ 0 h 936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09318" h="93697">
                        <a:moveTo>
                          <a:pt x="209318" y="0"/>
                        </a:moveTo>
                        <a:cubicBezTo>
                          <a:pt x="148204" y="60213"/>
                          <a:pt x="33434" y="92304"/>
                          <a:pt x="0" y="93697"/>
                        </a:cubicBezTo>
                        <a:lnTo>
                          <a:pt x="8715" y="8358"/>
                        </a:lnTo>
                        <a:lnTo>
                          <a:pt x="93740" y="16929"/>
                        </a:lnTo>
                        <a:cubicBezTo>
                          <a:pt x="124705" y="16929"/>
                          <a:pt x="154938" y="13791"/>
                          <a:pt x="184137" y="7816"/>
                        </a:cubicBezTo>
                        <a:lnTo>
                          <a:pt x="209318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66" name="フリーフォーム: 図形 165">
                    <a:extLst>
                      <a:ext uri="{FF2B5EF4-FFF2-40B4-BE49-F238E27FC236}">
                        <a16:creationId xmlns:a16="http://schemas.microsoft.com/office/drawing/2014/main" id="{2673DC4A-9413-4310-AA4A-1D1410ACAEBC}"/>
                      </a:ext>
                    </a:extLst>
                  </p:cNvPr>
                  <p:cNvSpPr/>
                  <p:nvPr/>
                </p:nvSpPr>
                <p:spPr>
                  <a:xfrm>
                    <a:off x="5165391" y="2310313"/>
                    <a:ext cx="1197310" cy="1230066"/>
                  </a:xfrm>
                  <a:custGeom>
                    <a:avLst/>
                    <a:gdLst>
                      <a:gd name="connsiteX0" fmla="*/ 702404 w 1068476"/>
                      <a:gd name="connsiteY0" fmla="*/ 0 h 1020925"/>
                      <a:gd name="connsiteX1" fmla="*/ 763059 w 1068476"/>
                      <a:gd name="connsiteY1" fmla="*/ 0 h 1020925"/>
                      <a:gd name="connsiteX2" fmla="*/ 1068476 w 1068476"/>
                      <a:gd name="connsiteY2" fmla="*/ 320391 h 1020925"/>
                      <a:gd name="connsiteX3" fmla="*/ 1068476 w 1068476"/>
                      <a:gd name="connsiteY3" fmla="*/ 1020925 h 1020925"/>
                      <a:gd name="connsiteX4" fmla="*/ 139988 w 1068476"/>
                      <a:gd name="connsiteY4" fmla="*/ 1020925 h 1020925"/>
                      <a:gd name="connsiteX5" fmla="*/ 55941 w 1068476"/>
                      <a:gd name="connsiteY5" fmla="*/ 706710 h 1020925"/>
                      <a:gd name="connsiteX6" fmla="*/ 55941 w 1068476"/>
                      <a:gd name="connsiteY6" fmla="*/ 285753 h 1020925"/>
                      <a:gd name="connsiteX7" fmla="*/ 189768 w 1068476"/>
                      <a:gd name="connsiteY7" fmla="*/ 138877 h 1020925"/>
                      <a:gd name="connsiteX8" fmla="*/ 371719 w 1068476"/>
                      <a:gd name="connsiteY8" fmla="*/ 10385 h 1020925"/>
                      <a:gd name="connsiteX9" fmla="*/ 390924 w 1068476"/>
                      <a:gd name="connsiteY9" fmla="*/ 7678 h 1020925"/>
                      <a:gd name="connsiteX10" fmla="*/ 356988 w 1068476"/>
                      <a:gd name="connsiteY10" fmla="*/ 72107 h 1020925"/>
                      <a:gd name="connsiteX11" fmla="*/ 362948 w 1068476"/>
                      <a:gd name="connsiteY11" fmla="*/ 186423 h 1020925"/>
                      <a:gd name="connsiteX12" fmla="*/ 632972 w 1068476"/>
                      <a:gd name="connsiteY12" fmla="*/ 86497 h 1020925"/>
                      <a:gd name="connsiteX13" fmla="*/ 698289 w 1068476"/>
                      <a:gd name="connsiteY13" fmla="*/ 7813 h 1020925"/>
                      <a:gd name="connsiteX0" fmla="*/ 676999 w 1043071"/>
                      <a:gd name="connsiteY0" fmla="*/ 0 h 1020925"/>
                      <a:gd name="connsiteX1" fmla="*/ 737654 w 1043071"/>
                      <a:gd name="connsiteY1" fmla="*/ 0 h 1020925"/>
                      <a:gd name="connsiteX2" fmla="*/ 1043071 w 1043071"/>
                      <a:gd name="connsiteY2" fmla="*/ 320391 h 1020925"/>
                      <a:gd name="connsiteX3" fmla="*/ 1043071 w 1043071"/>
                      <a:gd name="connsiteY3" fmla="*/ 1020925 h 1020925"/>
                      <a:gd name="connsiteX4" fmla="*/ 114583 w 1043071"/>
                      <a:gd name="connsiteY4" fmla="*/ 1020925 h 1020925"/>
                      <a:gd name="connsiteX5" fmla="*/ 30536 w 1043071"/>
                      <a:gd name="connsiteY5" fmla="*/ 706710 h 1020925"/>
                      <a:gd name="connsiteX6" fmla="*/ 61493 w 1043071"/>
                      <a:gd name="connsiteY6" fmla="*/ 340521 h 1020925"/>
                      <a:gd name="connsiteX7" fmla="*/ 164363 w 1043071"/>
                      <a:gd name="connsiteY7" fmla="*/ 138877 h 1020925"/>
                      <a:gd name="connsiteX8" fmla="*/ 346314 w 1043071"/>
                      <a:gd name="connsiteY8" fmla="*/ 10385 h 1020925"/>
                      <a:gd name="connsiteX9" fmla="*/ 365519 w 1043071"/>
                      <a:gd name="connsiteY9" fmla="*/ 7678 h 1020925"/>
                      <a:gd name="connsiteX10" fmla="*/ 331583 w 1043071"/>
                      <a:gd name="connsiteY10" fmla="*/ 72107 h 1020925"/>
                      <a:gd name="connsiteX11" fmla="*/ 337543 w 1043071"/>
                      <a:gd name="connsiteY11" fmla="*/ 186423 h 1020925"/>
                      <a:gd name="connsiteX12" fmla="*/ 607567 w 1043071"/>
                      <a:gd name="connsiteY12" fmla="*/ 86497 h 1020925"/>
                      <a:gd name="connsiteX13" fmla="*/ 672884 w 1043071"/>
                      <a:gd name="connsiteY13" fmla="*/ 7813 h 1020925"/>
                      <a:gd name="connsiteX14" fmla="*/ 676999 w 1043071"/>
                      <a:gd name="connsiteY14" fmla="*/ 0 h 1020925"/>
                      <a:gd name="connsiteX0" fmla="*/ 650472 w 1016544"/>
                      <a:gd name="connsiteY0" fmla="*/ 0 h 1020925"/>
                      <a:gd name="connsiteX1" fmla="*/ 711127 w 1016544"/>
                      <a:gd name="connsiteY1" fmla="*/ 0 h 1020925"/>
                      <a:gd name="connsiteX2" fmla="*/ 1016544 w 1016544"/>
                      <a:gd name="connsiteY2" fmla="*/ 320391 h 1020925"/>
                      <a:gd name="connsiteX3" fmla="*/ 1016544 w 1016544"/>
                      <a:gd name="connsiteY3" fmla="*/ 1020925 h 1020925"/>
                      <a:gd name="connsiteX4" fmla="*/ 88056 w 1016544"/>
                      <a:gd name="connsiteY4" fmla="*/ 1020925 h 1020925"/>
                      <a:gd name="connsiteX5" fmla="*/ 4009 w 1016544"/>
                      <a:gd name="connsiteY5" fmla="*/ 706710 h 1020925"/>
                      <a:gd name="connsiteX6" fmla="*/ 34966 w 1016544"/>
                      <a:gd name="connsiteY6" fmla="*/ 340521 h 1020925"/>
                      <a:gd name="connsiteX7" fmla="*/ 137836 w 1016544"/>
                      <a:gd name="connsiteY7" fmla="*/ 138877 h 1020925"/>
                      <a:gd name="connsiteX8" fmla="*/ 319787 w 1016544"/>
                      <a:gd name="connsiteY8" fmla="*/ 10385 h 1020925"/>
                      <a:gd name="connsiteX9" fmla="*/ 338992 w 1016544"/>
                      <a:gd name="connsiteY9" fmla="*/ 7678 h 1020925"/>
                      <a:gd name="connsiteX10" fmla="*/ 305056 w 1016544"/>
                      <a:gd name="connsiteY10" fmla="*/ 72107 h 1020925"/>
                      <a:gd name="connsiteX11" fmla="*/ 311016 w 1016544"/>
                      <a:gd name="connsiteY11" fmla="*/ 186423 h 1020925"/>
                      <a:gd name="connsiteX12" fmla="*/ 581040 w 1016544"/>
                      <a:gd name="connsiteY12" fmla="*/ 86497 h 1020925"/>
                      <a:gd name="connsiteX13" fmla="*/ 646357 w 1016544"/>
                      <a:gd name="connsiteY13" fmla="*/ 7813 h 1020925"/>
                      <a:gd name="connsiteX14" fmla="*/ 650472 w 1016544"/>
                      <a:gd name="connsiteY14" fmla="*/ 0 h 1020925"/>
                      <a:gd name="connsiteX0" fmla="*/ 620748 w 986820"/>
                      <a:gd name="connsiteY0" fmla="*/ 0 h 1020925"/>
                      <a:gd name="connsiteX1" fmla="*/ 681403 w 986820"/>
                      <a:gd name="connsiteY1" fmla="*/ 0 h 1020925"/>
                      <a:gd name="connsiteX2" fmla="*/ 986820 w 986820"/>
                      <a:gd name="connsiteY2" fmla="*/ 320391 h 1020925"/>
                      <a:gd name="connsiteX3" fmla="*/ 986820 w 986820"/>
                      <a:gd name="connsiteY3" fmla="*/ 1020925 h 1020925"/>
                      <a:gd name="connsiteX4" fmla="*/ 58332 w 986820"/>
                      <a:gd name="connsiteY4" fmla="*/ 1020925 h 1020925"/>
                      <a:gd name="connsiteX5" fmla="*/ 19529 w 986820"/>
                      <a:gd name="connsiteY5" fmla="*/ 704329 h 1020925"/>
                      <a:gd name="connsiteX6" fmla="*/ 5242 w 986820"/>
                      <a:gd name="connsiteY6" fmla="*/ 340521 h 1020925"/>
                      <a:gd name="connsiteX7" fmla="*/ 108112 w 986820"/>
                      <a:gd name="connsiteY7" fmla="*/ 138877 h 1020925"/>
                      <a:gd name="connsiteX8" fmla="*/ 290063 w 986820"/>
                      <a:gd name="connsiteY8" fmla="*/ 10385 h 1020925"/>
                      <a:gd name="connsiteX9" fmla="*/ 309268 w 986820"/>
                      <a:gd name="connsiteY9" fmla="*/ 7678 h 1020925"/>
                      <a:gd name="connsiteX10" fmla="*/ 275332 w 986820"/>
                      <a:gd name="connsiteY10" fmla="*/ 72107 h 1020925"/>
                      <a:gd name="connsiteX11" fmla="*/ 281292 w 986820"/>
                      <a:gd name="connsiteY11" fmla="*/ 186423 h 1020925"/>
                      <a:gd name="connsiteX12" fmla="*/ 551316 w 986820"/>
                      <a:gd name="connsiteY12" fmla="*/ 86497 h 1020925"/>
                      <a:gd name="connsiteX13" fmla="*/ 616633 w 986820"/>
                      <a:gd name="connsiteY13" fmla="*/ 7813 h 1020925"/>
                      <a:gd name="connsiteX14" fmla="*/ 620748 w 986820"/>
                      <a:gd name="connsiteY14" fmla="*/ 0 h 1020925"/>
                      <a:gd name="connsiteX0" fmla="*/ 663135 w 1029207"/>
                      <a:gd name="connsiteY0" fmla="*/ 0 h 1020925"/>
                      <a:gd name="connsiteX1" fmla="*/ 723790 w 1029207"/>
                      <a:gd name="connsiteY1" fmla="*/ 0 h 1020925"/>
                      <a:gd name="connsiteX2" fmla="*/ 1029207 w 1029207"/>
                      <a:gd name="connsiteY2" fmla="*/ 320391 h 1020925"/>
                      <a:gd name="connsiteX3" fmla="*/ 1029207 w 1029207"/>
                      <a:gd name="connsiteY3" fmla="*/ 1020925 h 1020925"/>
                      <a:gd name="connsiteX4" fmla="*/ 100719 w 1029207"/>
                      <a:gd name="connsiteY4" fmla="*/ 1020925 h 1020925"/>
                      <a:gd name="connsiteX5" fmla="*/ 61916 w 1029207"/>
                      <a:gd name="connsiteY5" fmla="*/ 704329 h 1020925"/>
                      <a:gd name="connsiteX6" fmla="*/ 2386 w 1029207"/>
                      <a:gd name="connsiteY6" fmla="*/ 433390 h 1020925"/>
                      <a:gd name="connsiteX7" fmla="*/ 150499 w 1029207"/>
                      <a:gd name="connsiteY7" fmla="*/ 138877 h 1020925"/>
                      <a:gd name="connsiteX8" fmla="*/ 332450 w 1029207"/>
                      <a:gd name="connsiteY8" fmla="*/ 10385 h 1020925"/>
                      <a:gd name="connsiteX9" fmla="*/ 351655 w 1029207"/>
                      <a:gd name="connsiteY9" fmla="*/ 7678 h 1020925"/>
                      <a:gd name="connsiteX10" fmla="*/ 317719 w 1029207"/>
                      <a:gd name="connsiteY10" fmla="*/ 72107 h 1020925"/>
                      <a:gd name="connsiteX11" fmla="*/ 323679 w 1029207"/>
                      <a:gd name="connsiteY11" fmla="*/ 186423 h 1020925"/>
                      <a:gd name="connsiteX12" fmla="*/ 593703 w 1029207"/>
                      <a:gd name="connsiteY12" fmla="*/ 86497 h 1020925"/>
                      <a:gd name="connsiteX13" fmla="*/ 659020 w 1029207"/>
                      <a:gd name="connsiteY13" fmla="*/ 7813 h 1020925"/>
                      <a:gd name="connsiteX14" fmla="*/ 663135 w 1029207"/>
                      <a:gd name="connsiteY14" fmla="*/ 0 h 1020925"/>
                      <a:gd name="connsiteX0" fmla="*/ 676475 w 1042547"/>
                      <a:gd name="connsiteY0" fmla="*/ 0 h 1020925"/>
                      <a:gd name="connsiteX1" fmla="*/ 737130 w 1042547"/>
                      <a:gd name="connsiteY1" fmla="*/ 0 h 1020925"/>
                      <a:gd name="connsiteX2" fmla="*/ 1042547 w 1042547"/>
                      <a:gd name="connsiteY2" fmla="*/ 320391 h 1020925"/>
                      <a:gd name="connsiteX3" fmla="*/ 1042547 w 1042547"/>
                      <a:gd name="connsiteY3" fmla="*/ 1020925 h 1020925"/>
                      <a:gd name="connsiteX4" fmla="*/ 114059 w 1042547"/>
                      <a:gd name="connsiteY4" fmla="*/ 1020925 h 1020925"/>
                      <a:gd name="connsiteX5" fmla="*/ 75256 w 1042547"/>
                      <a:gd name="connsiteY5" fmla="*/ 704329 h 1020925"/>
                      <a:gd name="connsiteX6" fmla="*/ 15726 w 1042547"/>
                      <a:gd name="connsiteY6" fmla="*/ 433390 h 1020925"/>
                      <a:gd name="connsiteX7" fmla="*/ 163839 w 1042547"/>
                      <a:gd name="connsiteY7" fmla="*/ 138877 h 1020925"/>
                      <a:gd name="connsiteX8" fmla="*/ 345790 w 1042547"/>
                      <a:gd name="connsiteY8" fmla="*/ 10385 h 1020925"/>
                      <a:gd name="connsiteX9" fmla="*/ 364995 w 1042547"/>
                      <a:gd name="connsiteY9" fmla="*/ 7678 h 1020925"/>
                      <a:gd name="connsiteX10" fmla="*/ 331059 w 1042547"/>
                      <a:gd name="connsiteY10" fmla="*/ 72107 h 1020925"/>
                      <a:gd name="connsiteX11" fmla="*/ 337019 w 1042547"/>
                      <a:gd name="connsiteY11" fmla="*/ 186423 h 1020925"/>
                      <a:gd name="connsiteX12" fmla="*/ 607043 w 1042547"/>
                      <a:gd name="connsiteY12" fmla="*/ 86497 h 1020925"/>
                      <a:gd name="connsiteX13" fmla="*/ 672360 w 1042547"/>
                      <a:gd name="connsiteY13" fmla="*/ 7813 h 1020925"/>
                      <a:gd name="connsiteX14" fmla="*/ 676475 w 1042547"/>
                      <a:gd name="connsiteY14" fmla="*/ 0 h 1020925"/>
                      <a:gd name="connsiteX0" fmla="*/ 676475 w 1042547"/>
                      <a:gd name="connsiteY0" fmla="*/ 0 h 1020925"/>
                      <a:gd name="connsiteX1" fmla="*/ 737130 w 1042547"/>
                      <a:gd name="connsiteY1" fmla="*/ 0 h 1020925"/>
                      <a:gd name="connsiteX2" fmla="*/ 1042547 w 1042547"/>
                      <a:gd name="connsiteY2" fmla="*/ 320391 h 1020925"/>
                      <a:gd name="connsiteX3" fmla="*/ 1042547 w 1042547"/>
                      <a:gd name="connsiteY3" fmla="*/ 1020925 h 1020925"/>
                      <a:gd name="connsiteX4" fmla="*/ 114059 w 1042547"/>
                      <a:gd name="connsiteY4" fmla="*/ 1020925 h 1020925"/>
                      <a:gd name="connsiteX5" fmla="*/ 75256 w 1042547"/>
                      <a:gd name="connsiteY5" fmla="*/ 704329 h 1020925"/>
                      <a:gd name="connsiteX6" fmla="*/ 15726 w 1042547"/>
                      <a:gd name="connsiteY6" fmla="*/ 433390 h 1020925"/>
                      <a:gd name="connsiteX7" fmla="*/ 163839 w 1042547"/>
                      <a:gd name="connsiteY7" fmla="*/ 138877 h 1020925"/>
                      <a:gd name="connsiteX8" fmla="*/ 345790 w 1042547"/>
                      <a:gd name="connsiteY8" fmla="*/ 10385 h 1020925"/>
                      <a:gd name="connsiteX9" fmla="*/ 364995 w 1042547"/>
                      <a:gd name="connsiteY9" fmla="*/ 7678 h 1020925"/>
                      <a:gd name="connsiteX10" fmla="*/ 331059 w 1042547"/>
                      <a:gd name="connsiteY10" fmla="*/ 72107 h 1020925"/>
                      <a:gd name="connsiteX11" fmla="*/ 337019 w 1042547"/>
                      <a:gd name="connsiteY11" fmla="*/ 186423 h 1020925"/>
                      <a:gd name="connsiteX12" fmla="*/ 607043 w 1042547"/>
                      <a:gd name="connsiteY12" fmla="*/ 86497 h 1020925"/>
                      <a:gd name="connsiteX13" fmla="*/ 672360 w 1042547"/>
                      <a:gd name="connsiteY13" fmla="*/ 7813 h 1020925"/>
                      <a:gd name="connsiteX14" fmla="*/ 676475 w 1042547"/>
                      <a:gd name="connsiteY14" fmla="*/ 0 h 1020925"/>
                      <a:gd name="connsiteX0" fmla="*/ 660749 w 1026821"/>
                      <a:gd name="connsiteY0" fmla="*/ 0 h 1020925"/>
                      <a:gd name="connsiteX1" fmla="*/ 721404 w 1026821"/>
                      <a:gd name="connsiteY1" fmla="*/ 0 h 1020925"/>
                      <a:gd name="connsiteX2" fmla="*/ 1026821 w 1026821"/>
                      <a:gd name="connsiteY2" fmla="*/ 320391 h 1020925"/>
                      <a:gd name="connsiteX3" fmla="*/ 1026821 w 1026821"/>
                      <a:gd name="connsiteY3" fmla="*/ 1020925 h 1020925"/>
                      <a:gd name="connsiteX4" fmla="*/ 98333 w 1026821"/>
                      <a:gd name="connsiteY4" fmla="*/ 1020925 h 1020925"/>
                      <a:gd name="connsiteX5" fmla="*/ 0 w 1026821"/>
                      <a:gd name="connsiteY5" fmla="*/ 433390 h 1020925"/>
                      <a:gd name="connsiteX6" fmla="*/ 148113 w 1026821"/>
                      <a:gd name="connsiteY6" fmla="*/ 138877 h 1020925"/>
                      <a:gd name="connsiteX7" fmla="*/ 330064 w 1026821"/>
                      <a:gd name="connsiteY7" fmla="*/ 10385 h 1020925"/>
                      <a:gd name="connsiteX8" fmla="*/ 349269 w 1026821"/>
                      <a:gd name="connsiteY8" fmla="*/ 7678 h 1020925"/>
                      <a:gd name="connsiteX9" fmla="*/ 315333 w 1026821"/>
                      <a:gd name="connsiteY9" fmla="*/ 72107 h 1020925"/>
                      <a:gd name="connsiteX10" fmla="*/ 321293 w 1026821"/>
                      <a:gd name="connsiteY10" fmla="*/ 186423 h 1020925"/>
                      <a:gd name="connsiteX11" fmla="*/ 591317 w 1026821"/>
                      <a:gd name="connsiteY11" fmla="*/ 86497 h 1020925"/>
                      <a:gd name="connsiteX12" fmla="*/ 656634 w 1026821"/>
                      <a:gd name="connsiteY12" fmla="*/ 7813 h 1020925"/>
                      <a:gd name="connsiteX13" fmla="*/ 660749 w 1026821"/>
                      <a:gd name="connsiteY13" fmla="*/ 0 h 1020925"/>
                      <a:gd name="connsiteX0" fmla="*/ 679490 w 1045562"/>
                      <a:gd name="connsiteY0" fmla="*/ 0 h 1020925"/>
                      <a:gd name="connsiteX1" fmla="*/ 740145 w 1045562"/>
                      <a:gd name="connsiteY1" fmla="*/ 0 h 1020925"/>
                      <a:gd name="connsiteX2" fmla="*/ 1045562 w 1045562"/>
                      <a:gd name="connsiteY2" fmla="*/ 320391 h 1020925"/>
                      <a:gd name="connsiteX3" fmla="*/ 1045562 w 1045562"/>
                      <a:gd name="connsiteY3" fmla="*/ 1020925 h 1020925"/>
                      <a:gd name="connsiteX4" fmla="*/ 117074 w 1045562"/>
                      <a:gd name="connsiteY4" fmla="*/ 1020925 h 1020925"/>
                      <a:gd name="connsiteX5" fmla="*/ 18741 w 1045562"/>
                      <a:gd name="connsiteY5" fmla="*/ 433390 h 1020925"/>
                      <a:gd name="connsiteX6" fmla="*/ 166854 w 1045562"/>
                      <a:gd name="connsiteY6" fmla="*/ 138877 h 1020925"/>
                      <a:gd name="connsiteX7" fmla="*/ 348805 w 1045562"/>
                      <a:gd name="connsiteY7" fmla="*/ 10385 h 1020925"/>
                      <a:gd name="connsiteX8" fmla="*/ 368010 w 1045562"/>
                      <a:gd name="connsiteY8" fmla="*/ 7678 h 1020925"/>
                      <a:gd name="connsiteX9" fmla="*/ 334074 w 1045562"/>
                      <a:gd name="connsiteY9" fmla="*/ 72107 h 1020925"/>
                      <a:gd name="connsiteX10" fmla="*/ 340034 w 1045562"/>
                      <a:gd name="connsiteY10" fmla="*/ 186423 h 1020925"/>
                      <a:gd name="connsiteX11" fmla="*/ 610058 w 1045562"/>
                      <a:gd name="connsiteY11" fmla="*/ 86497 h 1020925"/>
                      <a:gd name="connsiteX12" fmla="*/ 675375 w 1045562"/>
                      <a:gd name="connsiteY12" fmla="*/ 7813 h 1020925"/>
                      <a:gd name="connsiteX13" fmla="*/ 679490 w 1045562"/>
                      <a:gd name="connsiteY13" fmla="*/ 0 h 1020925"/>
                      <a:gd name="connsiteX0" fmla="*/ 609226 w 975298"/>
                      <a:gd name="connsiteY0" fmla="*/ 0 h 1020925"/>
                      <a:gd name="connsiteX1" fmla="*/ 669881 w 975298"/>
                      <a:gd name="connsiteY1" fmla="*/ 0 h 1020925"/>
                      <a:gd name="connsiteX2" fmla="*/ 975298 w 975298"/>
                      <a:gd name="connsiteY2" fmla="*/ 320391 h 1020925"/>
                      <a:gd name="connsiteX3" fmla="*/ 975298 w 975298"/>
                      <a:gd name="connsiteY3" fmla="*/ 1020925 h 1020925"/>
                      <a:gd name="connsiteX4" fmla="*/ 46810 w 975298"/>
                      <a:gd name="connsiteY4" fmla="*/ 1020925 h 1020925"/>
                      <a:gd name="connsiteX5" fmla="*/ 34202 w 975298"/>
                      <a:gd name="connsiteY5" fmla="*/ 397671 h 1020925"/>
                      <a:gd name="connsiteX6" fmla="*/ 96590 w 975298"/>
                      <a:gd name="connsiteY6" fmla="*/ 138877 h 1020925"/>
                      <a:gd name="connsiteX7" fmla="*/ 278541 w 975298"/>
                      <a:gd name="connsiteY7" fmla="*/ 10385 h 1020925"/>
                      <a:gd name="connsiteX8" fmla="*/ 297746 w 975298"/>
                      <a:gd name="connsiteY8" fmla="*/ 7678 h 1020925"/>
                      <a:gd name="connsiteX9" fmla="*/ 263810 w 975298"/>
                      <a:gd name="connsiteY9" fmla="*/ 72107 h 1020925"/>
                      <a:gd name="connsiteX10" fmla="*/ 269770 w 975298"/>
                      <a:gd name="connsiteY10" fmla="*/ 186423 h 1020925"/>
                      <a:gd name="connsiteX11" fmla="*/ 539794 w 975298"/>
                      <a:gd name="connsiteY11" fmla="*/ 86497 h 1020925"/>
                      <a:gd name="connsiteX12" fmla="*/ 605111 w 975298"/>
                      <a:gd name="connsiteY12" fmla="*/ 7813 h 1020925"/>
                      <a:gd name="connsiteX13" fmla="*/ 609226 w 975298"/>
                      <a:gd name="connsiteY13" fmla="*/ 0 h 1020925"/>
                      <a:gd name="connsiteX0" fmla="*/ 587650 w 953722"/>
                      <a:gd name="connsiteY0" fmla="*/ 0 h 1020925"/>
                      <a:gd name="connsiteX1" fmla="*/ 648305 w 953722"/>
                      <a:gd name="connsiteY1" fmla="*/ 0 h 1020925"/>
                      <a:gd name="connsiteX2" fmla="*/ 953722 w 953722"/>
                      <a:gd name="connsiteY2" fmla="*/ 320391 h 1020925"/>
                      <a:gd name="connsiteX3" fmla="*/ 953722 w 953722"/>
                      <a:gd name="connsiteY3" fmla="*/ 1020925 h 1020925"/>
                      <a:gd name="connsiteX4" fmla="*/ 25234 w 953722"/>
                      <a:gd name="connsiteY4" fmla="*/ 1020925 h 1020925"/>
                      <a:gd name="connsiteX5" fmla="*/ 12626 w 953722"/>
                      <a:gd name="connsiteY5" fmla="*/ 397671 h 1020925"/>
                      <a:gd name="connsiteX6" fmla="*/ 75014 w 953722"/>
                      <a:gd name="connsiteY6" fmla="*/ 138877 h 1020925"/>
                      <a:gd name="connsiteX7" fmla="*/ 256965 w 953722"/>
                      <a:gd name="connsiteY7" fmla="*/ 10385 h 1020925"/>
                      <a:gd name="connsiteX8" fmla="*/ 276170 w 953722"/>
                      <a:gd name="connsiteY8" fmla="*/ 7678 h 1020925"/>
                      <a:gd name="connsiteX9" fmla="*/ 242234 w 953722"/>
                      <a:gd name="connsiteY9" fmla="*/ 72107 h 1020925"/>
                      <a:gd name="connsiteX10" fmla="*/ 248194 w 953722"/>
                      <a:gd name="connsiteY10" fmla="*/ 186423 h 1020925"/>
                      <a:gd name="connsiteX11" fmla="*/ 518218 w 953722"/>
                      <a:gd name="connsiteY11" fmla="*/ 86497 h 1020925"/>
                      <a:gd name="connsiteX12" fmla="*/ 583535 w 953722"/>
                      <a:gd name="connsiteY12" fmla="*/ 7813 h 1020925"/>
                      <a:gd name="connsiteX13" fmla="*/ 587650 w 953722"/>
                      <a:gd name="connsiteY13" fmla="*/ 0 h 1020925"/>
                      <a:gd name="connsiteX0" fmla="*/ 585192 w 951264"/>
                      <a:gd name="connsiteY0" fmla="*/ 0 h 1020925"/>
                      <a:gd name="connsiteX1" fmla="*/ 645847 w 951264"/>
                      <a:gd name="connsiteY1" fmla="*/ 0 h 1020925"/>
                      <a:gd name="connsiteX2" fmla="*/ 951264 w 951264"/>
                      <a:gd name="connsiteY2" fmla="*/ 320391 h 1020925"/>
                      <a:gd name="connsiteX3" fmla="*/ 951264 w 951264"/>
                      <a:gd name="connsiteY3" fmla="*/ 1020925 h 1020925"/>
                      <a:gd name="connsiteX4" fmla="*/ 22776 w 951264"/>
                      <a:gd name="connsiteY4" fmla="*/ 1020925 h 1020925"/>
                      <a:gd name="connsiteX5" fmla="*/ 10168 w 951264"/>
                      <a:gd name="connsiteY5" fmla="*/ 397671 h 1020925"/>
                      <a:gd name="connsiteX6" fmla="*/ 89224 w 951264"/>
                      <a:gd name="connsiteY6" fmla="*/ 143639 h 1020925"/>
                      <a:gd name="connsiteX7" fmla="*/ 254507 w 951264"/>
                      <a:gd name="connsiteY7" fmla="*/ 10385 h 1020925"/>
                      <a:gd name="connsiteX8" fmla="*/ 273712 w 951264"/>
                      <a:gd name="connsiteY8" fmla="*/ 7678 h 1020925"/>
                      <a:gd name="connsiteX9" fmla="*/ 239776 w 951264"/>
                      <a:gd name="connsiteY9" fmla="*/ 72107 h 1020925"/>
                      <a:gd name="connsiteX10" fmla="*/ 245736 w 951264"/>
                      <a:gd name="connsiteY10" fmla="*/ 186423 h 1020925"/>
                      <a:gd name="connsiteX11" fmla="*/ 515760 w 951264"/>
                      <a:gd name="connsiteY11" fmla="*/ 86497 h 1020925"/>
                      <a:gd name="connsiteX12" fmla="*/ 581077 w 951264"/>
                      <a:gd name="connsiteY12" fmla="*/ 7813 h 1020925"/>
                      <a:gd name="connsiteX13" fmla="*/ 585192 w 951264"/>
                      <a:gd name="connsiteY13" fmla="*/ 0 h 1020925"/>
                      <a:gd name="connsiteX0" fmla="*/ 585192 w 951264"/>
                      <a:gd name="connsiteY0" fmla="*/ 0 h 1020925"/>
                      <a:gd name="connsiteX1" fmla="*/ 645847 w 951264"/>
                      <a:gd name="connsiteY1" fmla="*/ 0 h 1020925"/>
                      <a:gd name="connsiteX2" fmla="*/ 951264 w 951264"/>
                      <a:gd name="connsiteY2" fmla="*/ 320391 h 1020925"/>
                      <a:gd name="connsiteX3" fmla="*/ 951264 w 951264"/>
                      <a:gd name="connsiteY3" fmla="*/ 1020925 h 1020925"/>
                      <a:gd name="connsiteX4" fmla="*/ 22776 w 951264"/>
                      <a:gd name="connsiteY4" fmla="*/ 1020925 h 1020925"/>
                      <a:gd name="connsiteX5" fmla="*/ 10168 w 951264"/>
                      <a:gd name="connsiteY5" fmla="*/ 397671 h 1020925"/>
                      <a:gd name="connsiteX6" fmla="*/ 89224 w 951264"/>
                      <a:gd name="connsiteY6" fmla="*/ 143639 h 1020925"/>
                      <a:gd name="connsiteX7" fmla="*/ 254507 w 951264"/>
                      <a:gd name="connsiteY7" fmla="*/ 10385 h 1020925"/>
                      <a:gd name="connsiteX8" fmla="*/ 273712 w 951264"/>
                      <a:gd name="connsiteY8" fmla="*/ 7678 h 1020925"/>
                      <a:gd name="connsiteX9" fmla="*/ 239776 w 951264"/>
                      <a:gd name="connsiteY9" fmla="*/ 72107 h 1020925"/>
                      <a:gd name="connsiteX10" fmla="*/ 245736 w 951264"/>
                      <a:gd name="connsiteY10" fmla="*/ 186423 h 1020925"/>
                      <a:gd name="connsiteX11" fmla="*/ 515760 w 951264"/>
                      <a:gd name="connsiteY11" fmla="*/ 86497 h 1020925"/>
                      <a:gd name="connsiteX12" fmla="*/ 581077 w 951264"/>
                      <a:gd name="connsiteY12" fmla="*/ 7813 h 1020925"/>
                      <a:gd name="connsiteX13" fmla="*/ 585192 w 951264"/>
                      <a:gd name="connsiteY13" fmla="*/ 0 h 1020925"/>
                      <a:gd name="connsiteX0" fmla="*/ 585192 w 951264"/>
                      <a:gd name="connsiteY0" fmla="*/ 0 h 1020925"/>
                      <a:gd name="connsiteX1" fmla="*/ 645847 w 951264"/>
                      <a:gd name="connsiteY1" fmla="*/ 0 h 1020925"/>
                      <a:gd name="connsiteX2" fmla="*/ 951264 w 951264"/>
                      <a:gd name="connsiteY2" fmla="*/ 320391 h 1020925"/>
                      <a:gd name="connsiteX3" fmla="*/ 951264 w 951264"/>
                      <a:gd name="connsiteY3" fmla="*/ 1020925 h 1020925"/>
                      <a:gd name="connsiteX4" fmla="*/ 22776 w 951264"/>
                      <a:gd name="connsiteY4" fmla="*/ 1020925 h 1020925"/>
                      <a:gd name="connsiteX5" fmla="*/ 10168 w 951264"/>
                      <a:gd name="connsiteY5" fmla="*/ 397671 h 1020925"/>
                      <a:gd name="connsiteX6" fmla="*/ 89224 w 951264"/>
                      <a:gd name="connsiteY6" fmla="*/ 143639 h 1020925"/>
                      <a:gd name="connsiteX7" fmla="*/ 254507 w 951264"/>
                      <a:gd name="connsiteY7" fmla="*/ 10385 h 1020925"/>
                      <a:gd name="connsiteX8" fmla="*/ 273712 w 951264"/>
                      <a:gd name="connsiteY8" fmla="*/ 7678 h 1020925"/>
                      <a:gd name="connsiteX9" fmla="*/ 239776 w 951264"/>
                      <a:gd name="connsiteY9" fmla="*/ 72107 h 1020925"/>
                      <a:gd name="connsiteX10" fmla="*/ 277358 w 951264"/>
                      <a:gd name="connsiteY10" fmla="*/ 144261 h 1020925"/>
                      <a:gd name="connsiteX11" fmla="*/ 515760 w 951264"/>
                      <a:gd name="connsiteY11" fmla="*/ 86497 h 1020925"/>
                      <a:gd name="connsiteX12" fmla="*/ 581077 w 951264"/>
                      <a:gd name="connsiteY12" fmla="*/ 7813 h 1020925"/>
                      <a:gd name="connsiteX13" fmla="*/ 585192 w 951264"/>
                      <a:gd name="connsiteY13" fmla="*/ 0 h 1020925"/>
                      <a:gd name="connsiteX0" fmla="*/ 585192 w 951264"/>
                      <a:gd name="connsiteY0" fmla="*/ 0 h 1020925"/>
                      <a:gd name="connsiteX1" fmla="*/ 645847 w 951264"/>
                      <a:gd name="connsiteY1" fmla="*/ 0 h 1020925"/>
                      <a:gd name="connsiteX2" fmla="*/ 951264 w 951264"/>
                      <a:gd name="connsiteY2" fmla="*/ 320391 h 1020925"/>
                      <a:gd name="connsiteX3" fmla="*/ 951264 w 951264"/>
                      <a:gd name="connsiteY3" fmla="*/ 1020925 h 1020925"/>
                      <a:gd name="connsiteX4" fmla="*/ 22776 w 951264"/>
                      <a:gd name="connsiteY4" fmla="*/ 1020925 h 1020925"/>
                      <a:gd name="connsiteX5" fmla="*/ 10168 w 951264"/>
                      <a:gd name="connsiteY5" fmla="*/ 397671 h 1020925"/>
                      <a:gd name="connsiteX6" fmla="*/ 89224 w 951264"/>
                      <a:gd name="connsiteY6" fmla="*/ 143639 h 1020925"/>
                      <a:gd name="connsiteX7" fmla="*/ 254507 w 951264"/>
                      <a:gd name="connsiteY7" fmla="*/ 10385 h 1020925"/>
                      <a:gd name="connsiteX8" fmla="*/ 273712 w 951264"/>
                      <a:gd name="connsiteY8" fmla="*/ 7678 h 1020925"/>
                      <a:gd name="connsiteX9" fmla="*/ 277358 w 951264"/>
                      <a:gd name="connsiteY9" fmla="*/ 144261 h 1020925"/>
                      <a:gd name="connsiteX10" fmla="*/ 515760 w 951264"/>
                      <a:gd name="connsiteY10" fmla="*/ 86497 h 1020925"/>
                      <a:gd name="connsiteX11" fmla="*/ 581077 w 951264"/>
                      <a:gd name="connsiteY11" fmla="*/ 7813 h 1020925"/>
                      <a:gd name="connsiteX12" fmla="*/ 585192 w 951264"/>
                      <a:gd name="connsiteY12" fmla="*/ 0 h 1020925"/>
                      <a:gd name="connsiteX0" fmla="*/ 585192 w 951264"/>
                      <a:gd name="connsiteY0" fmla="*/ 0 h 1020925"/>
                      <a:gd name="connsiteX1" fmla="*/ 645847 w 951264"/>
                      <a:gd name="connsiteY1" fmla="*/ 0 h 1020925"/>
                      <a:gd name="connsiteX2" fmla="*/ 951264 w 951264"/>
                      <a:gd name="connsiteY2" fmla="*/ 320391 h 1020925"/>
                      <a:gd name="connsiteX3" fmla="*/ 951264 w 951264"/>
                      <a:gd name="connsiteY3" fmla="*/ 1020925 h 1020925"/>
                      <a:gd name="connsiteX4" fmla="*/ 22776 w 951264"/>
                      <a:gd name="connsiteY4" fmla="*/ 1020925 h 1020925"/>
                      <a:gd name="connsiteX5" fmla="*/ 10168 w 951264"/>
                      <a:gd name="connsiteY5" fmla="*/ 397671 h 1020925"/>
                      <a:gd name="connsiteX6" fmla="*/ 89224 w 951264"/>
                      <a:gd name="connsiteY6" fmla="*/ 143639 h 1020925"/>
                      <a:gd name="connsiteX7" fmla="*/ 254507 w 951264"/>
                      <a:gd name="connsiteY7" fmla="*/ 10385 h 1020925"/>
                      <a:gd name="connsiteX8" fmla="*/ 273712 w 951264"/>
                      <a:gd name="connsiteY8" fmla="*/ 7678 h 1020925"/>
                      <a:gd name="connsiteX9" fmla="*/ 277358 w 951264"/>
                      <a:gd name="connsiteY9" fmla="*/ 144261 h 1020925"/>
                      <a:gd name="connsiteX10" fmla="*/ 581077 w 951264"/>
                      <a:gd name="connsiteY10" fmla="*/ 7813 h 1020925"/>
                      <a:gd name="connsiteX11" fmla="*/ 585192 w 951264"/>
                      <a:gd name="connsiteY11" fmla="*/ 0 h 1020925"/>
                      <a:gd name="connsiteX0" fmla="*/ 585192 w 951264"/>
                      <a:gd name="connsiteY0" fmla="*/ 0 h 1020925"/>
                      <a:gd name="connsiteX1" fmla="*/ 645847 w 951264"/>
                      <a:gd name="connsiteY1" fmla="*/ 0 h 1020925"/>
                      <a:gd name="connsiteX2" fmla="*/ 951264 w 951264"/>
                      <a:gd name="connsiteY2" fmla="*/ 320391 h 1020925"/>
                      <a:gd name="connsiteX3" fmla="*/ 951264 w 951264"/>
                      <a:gd name="connsiteY3" fmla="*/ 1020925 h 1020925"/>
                      <a:gd name="connsiteX4" fmla="*/ 22776 w 951264"/>
                      <a:gd name="connsiteY4" fmla="*/ 1020925 h 1020925"/>
                      <a:gd name="connsiteX5" fmla="*/ 10168 w 951264"/>
                      <a:gd name="connsiteY5" fmla="*/ 397671 h 1020925"/>
                      <a:gd name="connsiteX6" fmla="*/ 89224 w 951264"/>
                      <a:gd name="connsiteY6" fmla="*/ 143639 h 1020925"/>
                      <a:gd name="connsiteX7" fmla="*/ 254507 w 951264"/>
                      <a:gd name="connsiteY7" fmla="*/ 10385 h 1020925"/>
                      <a:gd name="connsiteX8" fmla="*/ 273712 w 951264"/>
                      <a:gd name="connsiteY8" fmla="*/ 7678 h 1020925"/>
                      <a:gd name="connsiteX9" fmla="*/ 277358 w 951264"/>
                      <a:gd name="connsiteY9" fmla="*/ 144261 h 1020925"/>
                      <a:gd name="connsiteX10" fmla="*/ 581077 w 951264"/>
                      <a:gd name="connsiteY10" fmla="*/ 7813 h 1020925"/>
                      <a:gd name="connsiteX11" fmla="*/ 585192 w 951264"/>
                      <a:gd name="connsiteY11" fmla="*/ 0 h 1020925"/>
                      <a:gd name="connsiteX0" fmla="*/ 585192 w 951264"/>
                      <a:gd name="connsiteY0" fmla="*/ 0 h 1020925"/>
                      <a:gd name="connsiteX1" fmla="*/ 645847 w 951264"/>
                      <a:gd name="connsiteY1" fmla="*/ 0 h 1020925"/>
                      <a:gd name="connsiteX2" fmla="*/ 951264 w 951264"/>
                      <a:gd name="connsiteY2" fmla="*/ 320391 h 1020925"/>
                      <a:gd name="connsiteX3" fmla="*/ 951264 w 951264"/>
                      <a:gd name="connsiteY3" fmla="*/ 1020925 h 1020925"/>
                      <a:gd name="connsiteX4" fmla="*/ 22776 w 951264"/>
                      <a:gd name="connsiteY4" fmla="*/ 1020925 h 1020925"/>
                      <a:gd name="connsiteX5" fmla="*/ 10168 w 951264"/>
                      <a:gd name="connsiteY5" fmla="*/ 397671 h 1020925"/>
                      <a:gd name="connsiteX6" fmla="*/ 89224 w 951264"/>
                      <a:gd name="connsiteY6" fmla="*/ 143639 h 1020925"/>
                      <a:gd name="connsiteX7" fmla="*/ 254507 w 951264"/>
                      <a:gd name="connsiteY7" fmla="*/ 10385 h 1020925"/>
                      <a:gd name="connsiteX8" fmla="*/ 273712 w 951264"/>
                      <a:gd name="connsiteY8" fmla="*/ 7678 h 1020925"/>
                      <a:gd name="connsiteX9" fmla="*/ 295804 w 951264"/>
                      <a:gd name="connsiteY9" fmla="*/ 144261 h 1020925"/>
                      <a:gd name="connsiteX10" fmla="*/ 581077 w 951264"/>
                      <a:gd name="connsiteY10" fmla="*/ 7813 h 1020925"/>
                      <a:gd name="connsiteX11" fmla="*/ 585192 w 951264"/>
                      <a:gd name="connsiteY11" fmla="*/ 0 h 1020925"/>
                      <a:gd name="connsiteX0" fmla="*/ 585192 w 951264"/>
                      <a:gd name="connsiteY0" fmla="*/ 0 h 1020925"/>
                      <a:gd name="connsiteX1" fmla="*/ 645847 w 951264"/>
                      <a:gd name="connsiteY1" fmla="*/ 0 h 1020925"/>
                      <a:gd name="connsiteX2" fmla="*/ 951264 w 951264"/>
                      <a:gd name="connsiteY2" fmla="*/ 320391 h 1020925"/>
                      <a:gd name="connsiteX3" fmla="*/ 951264 w 951264"/>
                      <a:gd name="connsiteY3" fmla="*/ 1020925 h 1020925"/>
                      <a:gd name="connsiteX4" fmla="*/ 22776 w 951264"/>
                      <a:gd name="connsiteY4" fmla="*/ 1020925 h 1020925"/>
                      <a:gd name="connsiteX5" fmla="*/ 10168 w 951264"/>
                      <a:gd name="connsiteY5" fmla="*/ 397671 h 1020925"/>
                      <a:gd name="connsiteX6" fmla="*/ 89224 w 951264"/>
                      <a:gd name="connsiteY6" fmla="*/ 143639 h 1020925"/>
                      <a:gd name="connsiteX7" fmla="*/ 254507 w 951264"/>
                      <a:gd name="connsiteY7" fmla="*/ 10385 h 1020925"/>
                      <a:gd name="connsiteX8" fmla="*/ 273712 w 951264"/>
                      <a:gd name="connsiteY8" fmla="*/ 7678 h 1020925"/>
                      <a:gd name="connsiteX9" fmla="*/ 295804 w 951264"/>
                      <a:gd name="connsiteY9" fmla="*/ 144261 h 1020925"/>
                      <a:gd name="connsiteX10" fmla="*/ 581077 w 951264"/>
                      <a:gd name="connsiteY10" fmla="*/ 7813 h 1020925"/>
                      <a:gd name="connsiteX11" fmla="*/ 585192 w 951264"/>
                      <a:gd name="connsiteY11" fmla="*/ 0 h 1020925"/>
                      <a:gd name="connsiteX0" fmla="*/ 585192 w 951264"/>
                      <a:gd name="connsiteY0" fmla="*/ 0 h 1020925"/>
                      <a:gd name="connsiteX1" fmla="*/ 645847 w 951264"/>
                      <a:gd name="connsiteY1" fmla="*/ 0 h 1020925"/>
                      <a:gd name="connsiteX2" fmla="*/ 951264 w 951264"/>
                      <a:gd name="connsiteY2" fmla="*/ 320391 h 1020925"/>
                      <a:gd name="connsiteX3" fmla="*/ 951264 w 951264"/>
                      <a:gd name="connsiteY3" fmla="*/ 1020925 h 1020925"/>
                      <a:gd name="connsiteX4" fmla="*/ 22776 w 951264"/>
                      <a:gd name="connsiteY4" fmla="*/ 1020925 h 1020925"/>
                      <a:gd name="connsiteX5" fmla="*/ 10168 w 951264"/>
                      <a:gd name="connsiteY5" fmla="*/ 397671 h 1020925"/>
                      <a:gd name="connsiteX6" fmla="*/ 89224 w 951264"/>
                      <a:gd name="connsiteY6" fmla="*/ 143639 h 1020925"/>
                      <a:gd name="connsiteX7" fmla="*/ 254507 w 951264"/>
                      <a:gd name="connsiteY7" fmla="*/ 10385 h 1020925"/>
                      <a:gd name="connsiteX8" fmla="*/ 273712 w 951264"/>
                      <a:gd name="connsiteY8" fmla="*/ 7678 h 1020925"/>
                      <a:gd name="connsiteX9" fmla="*/ 581077 w 951264"/>
                      <a:gd name="connsiteY9" fmla="*/ 7813 h 1020925"/>
                      <a:gd name="connsiteX10" fmla="*/ 585192 w 951264"/>
                      <a:gd name="connsiteY10" fmla="*/ 0 h 1020925"/>
                      <a:gd name="connsiteX0" fmla="*/ 581077 w 951264"/>
                      <a:gd name="connsiteY0" fmla="*/ 7813 h 1020925"/>
                      <a:gd name="connsiteX1" fmla="*/ 645847 w 951264"/>
                      <a:gd name="connsiteY1" fmla="*/ 0 h 1020925"/>
                      <a:gd name="connsiteX2" fmla="*/ 951264 w 951264"/>
                      <a:gd name="connsiteY2" fmla="*/ 320391 h 1020925"/>
                      <a:gd name="connsiteX3" fmla="*/ 951264 w 951264"/>
                      <a:gd name="connsiteY3" fmla="*/ 1020925 h 1020925"/>
                      <a:gd name="connsiteX4" fmla="*/ 22776 w 951264"/>
                      <a:gd name="connsiteY4" fmla="*/ 1020925 h 1020925"/>
                      <a:gd name="connsiteX5" fmla="*/ 10168 w 951264"/>
                      <a:gd name="connsiteY5" fmla="*/ 397671 h 1020925"/>
                      <a:gd name="connsiteX6" fmla="*/ 89224 w 951264"/>
                      <a:gd name="connsiteY6" fmla="*/ 143639 h 1020925"/>
                      <a:gd name="connsiteX7" fmla="*/ 254507 w 951264"/>
                      <a:gd name="connsiteY7" fmla="*/ 10385 h 1020925"/>
                      <a:gd name="connsiteX8" fmla="*/ 273712 w 951264"/>
                      <a:gd name="connsiteY8" fmla="*/ 7678 h 1020925"/>
                      <a:gd name="connsiteX9" fmla="*/ 581077 w 951264"/>
                      <a:gd name="connsiteY9" fmla="*/ 7813 h 1020925"/>
                      <a:gd name="connsiteX0" fmla="*/ 273712 w 951264"/>
                      <a:gd name="connsiteY0" fmla="*/ 7678 h 1020925"/>
                      <a:gd name="connsiteX1" fmla="*/ 645847 w 951264"/>
                      <a:gd name="connsiteY1" fmla="*/ 0 h 1020925"/>
                      <a:gd name="connsiteX2" fmla="*/ 951264 w 951264"/>
                      <a:gd name="connsiteY2" fmla="*/ 320391 h 1020925"/>
                      <a:gd name="connsiteX3" fmla="*/ 951264 w 951264"/>
                      <a:gd name="connsiteY3" fmla="*/ 1020925 h 1020925"/>
                      <a:gd name="connsiteX4" fmla="*/ 22776 w 951264"/>
                      <a:gd name="connsiteY4" fmla="*/ 1020925 h 1020925"/>
                      <a:gd name="connsiteX5" fmla="*/ 10168 w 951264"/>
                      <a:gd name="connsiteY5" fmla="*/ 397671 h 1020925"/>
                      <a:gd name="connsiteX6" fmla="*/ 89224 w 951264"/>
                      <a:gd name="connsiteY6" fmla="*/ 143639 h 1020925"/>
                      <a:gd name="connsiteX7" fmla="*/ 254507 w 951264"/>
                      <a:gd name="connsiteY7" fmla="*/ 10385 h 1020925"/>
                      <a:gd name="connsiteX8" fmla="*/ 273712 w 951264"/>
                      <a:gd name="connsiteY8" fmla="*/ 7678 h 1020925"/>
                      <a:gd name="connsiteX0" fmla="*/ 272949 w 950501"/>
                      <a:gd name="connsiteY0" fmla="*/ 7678 h 1020925"/>
                      <a:gd name="connsiteX1" fmla="*/ 645084 w 950501"/>
                      <a:gd name="connsiteY1" fmla="*/ 0 h 1020925"/>
                      <a:gd name="connsiteX2" fmla="*/ 950501 w 950501"/>
                      <a:gd name="connsiteY2" fmla="*/ 320391 h 1020925"/>
                      <a:gd name="connsiteX3" fmla="*/ 950501 w 950501"/>
                      <a:gd name="connsiteY3" fmla="*/ 1020925 h 1020925"/>
                      <a:gd name="connsiteX4" fmla="*/ 22013 w 950501"/>
                      <a:gd name="connsiteY4" fmla="*/ 1020925 h 1020925"/>
                      <a:gd name="connsiteX5" fmla="*/ 9405 w 950501"/>
                      <a:gd name="connsiteY5" fmla="*/ 397671 h 1020925"/>
                      <a:gd name="connsiteX6" fmla="*/ 76603 w 950501"/>
                      <a:gd name="connsiteY6" fmla="*/ 129805 h 1020925"/>
                      <a:gd name="connsiteX7" fmla="*/ 253744 w 950501"/>
                      <a:gd name="connsiteY7" fmla="*/ 10385 h 1020925"/>
                      <a:gd name="connsiteX8" fmla="*/ 272949 w 950501"/>
                      <a:gd name="connsiteY8" fmla="*/ 7678 h 1020925"/>
                      <a:gd name="connsiteX0" fmla="*/ 263544 w 941096"/>
                      <a:gd name="connsiteY0" fmla="*/ 7678 h 1020925"/>
                      <a:gd name="connsiteX1" fmla="*/ 635679 w 941096"/>
                      <a:gd name="connsiteY1" fmla="*/ 0 h 1020925"/>
                      <a:gd name="connsiteX2" fmla="*/ 941096 w 941096"/>
                      <a:gd name="connsiteY2" fmla="*/ 320391 h 1020925"/>
                      <a:gd name="connsiteX3" fmla="*/ 941096 w 941096"/>
                      <a:gd name="connsiteY3" fmla="*/ 1020925 h 1020925"/>
                      <a:gd name="connsiteX4" fmla="*/ 12608 w 941096"/>
                      <a:gd name="connsiteY4" fmla="*/ 1020925 h 1020925"/>
                      <a:gd name="connsiteX5" fmla="*/ 0 w 941096"/>
                      <a:gd name="connsiteY5" fmla="*/ 397671 h 1020925"/>
                      <a:gd name="connsiteX6" fmla="*/ 67198 w 941096"/>
                      <a:gd name="connsiteY6" fmla="*/ 129805 h 1020925"/>
                      <a:gd name="connsiteX7" fmla="*/ 244339 w 941096"/>
                      <a:gd name="connsiteY7" fmla="*/ 10385 h 1020925"/>
                      <a:gd name="connsiteX8" fmla="*/ 263544 w 941096"/>
                      <a:gd name="connsiteY8" fmla="*/ 7678 h 10209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941096" h="1020925">
                        <a:moveTo>
                          <a:pt x="263544" y="7678"/>
                        </a:moveTo>
                        <a:lnTo>
                          <a:pt x="635679" y="0"/>
                        </a:lnTo>
                        <a:cubicBezTo>
                          <a:pt x="804356" y="0"/>
                          <a:pt x="941096" y="143444"/>
                          <a:pt x="941096" y="320391"/>
                        </a:cubicBezTo>
                        <a:lnTo>
                          <a:pt x="941096" y="1020925"/>
                        </a:lnTo>
                        <a:lnTo>
                          <a:pt x="12608" y="1020925"/>
                        </a:lnTo>
                        <a:lnTo>
                          <a:pt x="0" y="397671"/>
                        </a:lnTo>
                        <a:cubicBezTo>
                          <a:pt x="9098" y="249151"/>
                          <a:pt x="28856" y="201497"/>
                          <a:pt x="67198" y="129805"/>
                        </a:cubicBezTo>
                        <a:cubicBezTo>
                          <a:pt x="103191" y="62505"/>
                          <a:pt x="175502" y="30585"/>
                          <a:pt x="244339" y="10385"/>
                        </a:cubicBezTo>
                        <a:lnTo>
                          <a:pt x="263544" y="7678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67" name="円/楕円 27">
                    <a:extLst>
                      <a:ext uri="{FF2B5EF4-FFF2-40B4-BE49-F238E27FC236}">
                        <a16:creationId xmlns:a16="http://schemas.microsoft.com/office/drawing/2014/main" id="{4726368D-056E-431C-AC6B-12526D1D7DA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416059" y="1905028"/>
                    <a:ext cx="123115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  <a:gd name="connsiteX0" fmla="*/ 29 w 3210447"/>
                      <a:gd name="connsiteY0" fmla="*/ 25850 h 372135"/>
                      <a:gd name="connsiteX1" fmla="*/ 1639885 w 3210447"/>
                      <a:gd name="connsiteY1" fmla="*/ 114252 h 372135"/>
                      <a:gd name="connsiteX2" fmla="*/ 3210447 w 3210447"/>
                      <a:gd name="connsiteY2" fmla="*/ 25850 h 372135"/>
                      <a:gd name="connsiteX3" fmla="*/ 1605238 w 3210447"/>
                      <a:gd name="connsiteY3" fmla="*/ 372135 h 372135"/>
                      <a:gd name="connsiteX4" fmla="*/ 29 w 3210447"/>
                      <a:gd name="connsiteY4" fmla="*/ 25850 h 372135"/>
                      <a:gd name="connsiteX0" fmla="*/ 771 w 3211189"/>
                      <a:gd name="connsiteY0" fmla="*/ 25850 h 528393"/>
                      <a:gd name="connsiteX1" fmla="*/ 1640627 w 3211189"/>
                      <a:gd name="connsiteY1" fmla="*/ 114252 h 528393"/>
                      <a:gd name="connsiteX2" fmla="*/ 3211189 w 3211189"/>
                      <a:gd name="connsiteY2" fmla="*/ 25850 h 528393"/>
                      <a:gd name="connsiteX3" fmla="*/ 1813891 w 3211189"/>
                      <a:gd name="connsiteY3" fmla="*/ 528393 h 528393"/>
                      <a:gd name="connsiteX4" fmla="*/ 771 w 3211189"/>
                      <a:gd name="connsiteY4" fmla="*/ 25850 h 528393"/>
                      <a:gd name="connsiteX0" fmla="*/ 6810 w 3217228"/>
                      <a:gd name="connsiteY0" fmla="*/ 25850 h 528393"/>
                      <a:gd name="connsiteX1" fmla="*/ 1369462 w 3217228"/>
                      <a:gd name="connsiteY1" fmla="*/ 114252 h 528393"/>
                      <a:gd name="connsiteX2" fmla="*/ 3217228 w 3217228"/>
                      <a:gd name="connsiteY2" fmla="*/ 25850 h 528393"/>
                      <a:gd name="connsiteX3" fmla="*/ 1819930 w 3217228"/>
                      <a:gd name="connsiteY3" fmla="*/ 528393 h 528393"/>
                      <a:gd name="connsiteX4" fmla="*/ 6810 w 3217228"/>
                      <a:gd name="connsiteY4" fmla="*/ 25850 h 528393"/>
                      <a:gd name="connsiteX0" fmla="*/ 5791 w 2939005"/>
                      <a:gd name="connsiteY0" fmla="*/ 71235 h 529237"/>
                      <a:gd name="connsiteX1" fmla="*/ 1091239 w 2939005"/>
                      <a:gd name="connsiteY1" fmla="*/ 114993 h 529237"/>
                      <a:gd name="connsiteX2" fmla="*/ 2939005 w 2939005"/>
                      <a:gd name="connsiteY2" fmla="*/ 26591 h 529237"/>
                      <a:gd name="connsiteX3" fmla="*/ 1541707 w 2939005"/>
                      <a:gd name="connsiteY3" fmla="*/ 529134 h 529237"/>
                      <a:gd name="connsiteX4" fmla="*/ 5791 w 2939005"/>
                      <a:gd name="connsiteY4" fmla="*/ 71235 h 529237"/>
                      <a:gd name="connsiteX0" fmla="*/ 1833 w 2935047"/>
                      <a:gd name="connsiteY0" fmla="*/ 78781 h 536830"/>
                      <a:gd name="connsiteX1" fmla="*/ 1087281 w 2935047"/>
                      <a:gd name="connsiteY1" fmla="*/ 122539 h 536830"/>
                      <a:gd name="connsiteX2" fmla="*/ 2935047 w 2935047"/>
                      <a:gd name="connsiteY2" fmla="*/ 34137 h 536830"/>
                      <a:gd name="connsiteX3" fmla="*/ 1537749 w 2935047"/>
                      <a:gd name="connsiteY3" fmla="*/ 536680 h 536830"/>
                      <a:gd name="connsiteX4" fmla="*/ 1833 w 2935047"/>
                      <a:gd name="connsiteY4" fmla="*/ 78781 h 536830"/>
                      <a:gd name="connsiteX0" fmla="*/ 3885 w 2937099"/>
                      <a:gd name="connsiteY0" fmla="*/ 77403 h 535405"/>
                      <a:gd name="connsiteX1" fmla="*/ 1158641 w 2937099"/>
                      <a:gd name="connsiteY1" fmla="*/ 76512 h 535405"/>
                      <a:gd name="connsiteX2" fmla="*/ 2937099 w 2937099"/>
                      <a:gd name="connsiteY2" fmla="*/ 32759 h 535405"/>
                      <a:gd name="connsiteX3" fmla="*/ 1539801 w 2937099"/>
                      <a:gd name="connsiteY3" fmla="*/ 535302 h 535405"/>
                      <a:gd name="connsiteX4" fmla="*/ 3885 w 2937099"/>
                      <a:gd name="connsiteY4" fmla="*/ 77403 h 535405"/>
                      <a:gd name="connsiteX0" fmla="*/ 3492 w 3040661"/>
                      <a:gd name="connsiteY0" fmla="*/ 100284 h 536108"/>
                      <a:gd name="connsiteX1" fmla="*/ 1262203 w 3040661"/>
                      <a:gd name="connsiteY1" fmla="*/ 77074 h 536108"/>
                      <a:gd name="connsiteX2" fmla="*/ 3040661 w 3040661"/>
                      <a:gd name="connsiteY2" fmla="*/ 33321 h 536108"/>
                      <a:gd name="connsiteX3" fmla="*/ 1643363 w 3040661"/>
                      <a:gd name="connsiteY3" fmla="*/ 535864 h 536108"/>
                      <a:gd name="connsiteX4" fmla="*/ 3492 w 3040661"/>
                      <a:gd name="connsiteY4" fmla="*/ 100284 h 536108"/>
                      <a:gd name="connsiteX0" fmla="*/ 3754 w 2971629"/>
                      <a:gd name="connsiteY0" fmla="*/ 77403 h 535405"/>
                      <a:gd name="connsiteX1" fmla="*/ 1193171 w 2971629"/>
                      <a:gd name="connsiteY1" fmla="*/ 76512 h 535405"/>
                      <a:gd name="connsiteX2" fmla="*/ 2971629 w 2971629"/>
                      <a:gd name="connsiteY2" fmla="*/ 32759 h 535405"/>
                      <a:gd name="connsiteX3" fmla="*/ 1574331 w 2971629"/>
                      <a:gd name="connsiteY3" fmla="*/ 535302 h 535405"/>
                      <a:gd name="connsiteX4" fmla="*/ 3754 w 2971629"/>
                      <a:gd name="connsiteY4" fmla="*/ 77403 h 535405"/>
                      <a:gd name="connsiteX0" fmla="*/ 3492 w 3040675"/>
                      <a:gd name="connsiteY0" fmla="*/ 77402 h 535405"/>
                      <a:gd name="connsiteX1" fmla="*/ 1262217 w 3040675"/>
                      <a:gd name="connsiteY1" fmla="*/ 76512 h 535405"/>
                      <a:gd name="connsiteX2" fmla="*/ 3040675 w 3040675"/>
                      <a:gd name="connsiteY2" fmla="*/ 32759 h 535405"/>
                      <a:gd name="connsiteX3" fmla="*/ 1643377 w 3040675"/>
                      <a:gd name="connsiteY3" fmla="*/ 535302 h 535405"/>
                      <a:gd name="connsiteX4" fmla="*/ 3492 w 3040675"/>
                      <a:gd name="connsiteY4" fmla="*/ 77402 h 535405"/>
                      <a:gd name="connsiteX0" fmla="*/ 0 w 3078174"/>
                      <a:gd name="connsiteY0" fmla="*/ 86139 h 544142"/>
                      <a:gd name="connsiteX1" fmla="*/ 3037183 w 3078174"/>
                      <a:gd name="connsiteY1" fmla="*/ 41496 h 544142"/>
                      <a:gd name="connsiteX2" fmla="*/ 1639885 w 3078174"/>
                      <a:gd name="connsiteY2" fmla="*/ 544039 h 544142"/>
                      <a:gd name="connsiteX3" fmla="*/ 0 w 3078174"/>
                      <a:gd name="connsiteY3" fmla="*/ 86139 h 544142"/>
                      <a:gd name="connsiteX0" fmla="*/ 16268 w 3103071"/>
                      <a:gd name="connsiteY0" fmla="*/ 89232 h 614195"/>
                      <a:gd name="connsiteX1" fmla="*/ 3053451 w 3103071"/>
                      <a:gd name="connsiteY1" fmla="*/ 44589 h 614195"/>
                      <a:gd name="connsiteX2" fmla="*/ 1898710 w 3103071"/>
                      <a:gd name="connsiteY2" fmla="*/ 614101 h 614195"/>
                      <a:gd name="connsiteX3" fmla="*/ 16268 w 3103071"/>
                      <a:gd name="connsiteY3" fmla="*/ 89232 h 614195"/>
                      <a:gd name="connsiteX0" fmla="*/ 8177 w 2765042"/>
                      <a:gd name="connsiteY0" fmla="*/ 89232 h 614195"/>
                      <a:gd name="connsiteX1" fmla="*/ 2698862 w 2765042"/>
                      <a:gd name="connsiteY1" fmla="*/ 44593 h 614195"/>
                      <a:gd name="connsiteX2" fmla="*/ 1890619 w 2765042"/>
                      <a:gd name="connsiteY2" fmla="*/ 614101 h 614195"/>
                      <a:gd name="connsiteX3" fmla="*/ 8177 w 2765042"/>
                      <a:gd name="connsiteY3" fmla="*/ 89232 h 614195"/>
                      <a:gd name="connsiteX0" fmla="*/ 18101 w 2757533"/>
                      <a:gd name="connsiteY0" fmla="*/ 83279 h 474342"/>
                      <a:gd name="connsiteX1" fmla="*/ 2708786 w 2757533"/>
                      <a:gd name="connsiteY1" fmla="*/ 38640 h 474342"/>
                      <a:gd name="connsiteX2" fmla="*/ 1588692 w 2757533"/>
                      <a:gd name="connsiteY2" fmla="*/ 474220 h 474342"/>
                      <a:gd name="connsiteX3" fmla="*/ 18101 w 2757533"/>
                      <a:gd name="connsiteY3" fmla="*/ 83279 h 474342"/>
                      <a:gd name="connsiteX0" fmla="*/ 15031 w 2654422"/>
                      <a:gd name="connsiteY0" fmla="*/ 157888 h 549926"/>
                      <a:gd name="connsiteX1" fmla="*/ 2601761 w 2654422"/>
                      <a:gd name="connsiteY1" fmla="*/ 23960 h 549926"/>
                      <a:gd name="connsiteX2" fmla="*/ 1585622 w 2654422"/>
                      <a:gd name="connsiteY2" fmla="*/ 548829 h 549926"/>
                      <a:gd name="connsiteX3" fmla="*/ 15031 w 2654422"/>
                      <a:gd name="connsiteY3" fmla="*/ 157888 h 549926"/>
                      <a:gd name="connsiteX0" fmla="*/ 10491 w 2657521"/>
                      <a:gd name="connsiteY0" fmla="*/ 158750 h 595325"/>
                      <a:gd name="connsiteX1" fmla="*/ 2597221 w 2657521"/>
                      <a:gd name="connsiteY1" fmla="*/ 24822 h 595325"/>
                      <a:gd name="connsiteX2" fmla="*/ 1719684 w 2657521"/>
                      <a:gd name="connsiteY2" fmla="*/ 594340 h 595325"/>
                      <a:gd name="connsiteX3" fmla="*/ 10491 w 2657521"/>
                      <a:gd name="connsiteY3" fmla="*/ 158750 h 595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657521" h="595325">
                        <a:moveTo>
                          <a:pt x="10491" y="158750"/>
                        </a:moveTo>
                        <a:cubicBezTo>
                          <a:pt x="156747" y="63830"/>
                          <a:pt x="2323907" y="-51495"/>
                          <a:pt x="2597221" y="24822"/>
                        </a:cubicBezTo>
                        <a:cubicBezTo>
                          <a:pt x="2870535" y="101139"/>
                          <a:pt x="2150806" y="572019"/>
                          <a:pt x="1719684" y="594340"/>
                        </a:cubicBezTo>
                        <a:cubicBezTo>
                          <a:pt x="1288562" y="616661"/>
                          <a:pt x="-135765" y="253670"/>
                          <a:pt x="10491" y="15875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42" name="グループ化 141">
                  <a:extLst>
                    <a:ext uri="{FF2B5EF4-FFF2-40B4-BE49-F238E27FC236}">
                      <a16:creationId xmlns:a16="http://schemas.microsoft.com/office/drawing/2014/main" id="{8C5C7976-6C74-48F6-9C21-3A7710920369}"/>
                    </a:ext>
                  </a:extLst>
                </p:cNvPr>
                <p:cNvGrpSpPr/>
                <p:nvPr/>
              </p:nvGrpSpPr>
              <p:grpSpPr>
                <a:xfrm>
                  <a:off x="2941933" y="2432258"/>
                  <a:ext cx="88703" cy="1032203"/>
                  <a:chOff x="3187897" y="2432258"/>
                  <a:chExt cx="89958" cy="1032203"/>
                </a:xfrm>
              </p:grpSpPr>
              <p:sp>
                <p:nvSpPr>
                  <p:cNvPr id="159" name="楕円 158">
                    <a:extLst>
                      <a:ext uri="{FF2B5EF4-FFF2-40B4-BE49-F238E27FC236}">
                        <a16:creationId xmlns:a16="http://schemas.microsoft.com/office/drawing/2014/main" id="{DAE7D2CE-A1C2-47A8-BB9C-3D305ACA6D1C}"/>
                      </a:ext>
                    </a:extLst>
                  </p:cNvPr>
                  <p:cNvSpPr/>
                  <p:nvPr/>
                </p:nvSpPr>
                <p:spPr>
                  <a:xfrm>
                    <a:off x="3187897" y="2432258"/>
                    <a:ext cx="89958" cy="8995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60" name="楕円 159">
                    <a:extLst>
                      <a:ext uri="{FF2B5EF4-FFF2-40B4-BE49-F238E27FC236}">
                        <a16:creationId xmlns:a16="http://schemas.microsoft.com/office/drawing/2014/main" id="{5C368FD9-FE64-42E2-B942-E199E8FE938A}"/>
                      </a:ext>
                    </a:extLst>
                  </p:cNvPr>
                  <p:cNvSpPr/>
                  <p:nvPr/>
                </p:nvSpPr>
                <p:spPr>
                  <a:xfrm>
                    <a:off x="3187897" y="2667819"/>
                    <a:ext cx="89958" cy="8995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61" name="楕円 160">
                    <a:extLst>
                      <a:ext uri="{FF2B5EF4-FFF2-40B4-BE49-F238E27FC236}">
                        <a16:creationId xmlns:a16="http://schemas.microsoft.com/office/drawing/2014/main" id="{32860F0F-1950-4154-BF9C-5E1D97388E3D}"/>
                      </a:ext>
                    </a:extLst>
                  </p:cNvPr>
                  <p:cNvSpPr/>
                  <p:nvPr/>
                </p:nvSpPr>
                <p:spPr>
                  <a:xfrm>
                    <a:off x="3187897" y="2903380"/>
                    <a:ext cx="89958" cy="8995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62" name="楕円 161">
                    <a:extLst>
                      <a:ext uri="{FF2B5EF4-FFF2-40B4-BE49-F238E27FC236}">
                        <a16:creationId xmlns:a16="http://schemas.microsoft.com/office/drawing/2014/main" id="{418291A6-7DA1-4785-B0F1-4A2630222F57}"/>
                      </a:ext>
                    </a:extLst>
                  </p:cNvPr>
                  <p:cNvSpPr/>
                  <p:nvPr/>
                </p:nvSpPr>
                <p:spPr>
                  <a:xfrm>
                    <a:off x="3187897" y="3138941"/>
                    <a:ext cx="89958" cy="8995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63" name="楕円 162">
                    <a:extLst>
                      <a:ext uri="{FF2B5EF4-FFF2-40B4-BE49-F238E27FC236}">
                        <a16:creationId xmlns:a16="http://schemas.microsoft.com/office/drawing/2014/main" id="{8C9C667D-F334-42D6-92A1-249B97F68D6D}"/>
                      </a:ext>
                    </a:extLst>
                  </p:cNvPr>
                  <p:cNvSpPr/>
                  <p:nvPr/>
                </p:nvSpPr>
                <p:spPr>
                  <a:xfrm>
                    <a:off x="3187897" y="3374503"/>
                    <a:ext cx="89958" cy="8995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43" name="グループ化 142">
                  <a:extLst>
                    <a:ext uri="{FF2B5EF4-FFF2-40B4-BE49-F238E27FC236}">
                      <a16:creationId xmlns:a16="http://schemas.microsoft.com/office/drawing/2014/main" id="{1641FF50-367B-4BF6-B93D-0B8E4D1E9CE1}"/>
                    </a:ext>
                  </a:extLst>
                </p:cNvPr>
                <p:cNvGrpSpPr/>
                <p:nvPr/>
              </p:nvGrpSpPr>
              <p:grpSpPr>
                <a:xfrm>
                  <a:off x="2883961" y="2176915"/>
                  <a:ext cx="369265" cy="205999"/>
                  <a:chOff x="2091079" y="2107049"/>
                  <a:chExt cx="427508" cy="210529"/>
                </a:xfrm>
              </p:grpSpPr>
              <p:sp>
                <p:nvSpPr>
                  <p:cNvPr id="155" name="四角形: 上の 2 つの角を丸める 154">
                    <a:extLst>
                      <a:ext uri="{FF2B5EF4-FFF2-40B4-BE49-F238E27FC236}">
                        <a16:creationId xmlns:a16="http://schemas.microsoft.com/office/drawing/2014/main" id="{85B0BC28-04EA-42BE-8EAA-8F67DA943D47}"/>
                      </a:ext>
                    </a:extLst>
                  </p:cNvPr>
                  <p:cNvSpPr/>
                  <p:nvPr/>
                </p:nvSpPr>
                <p:spPr>
                  <a:xfrm>
                    <a:off x="2116522" y="2107049"/>
                    <a:ext cx="154080" cy="138615"/>
                  </a:xfrm>
                  <a:prstGeom prst="round2SameRect">
                    <a:avLst>
                      <a:gd name="adj1" fmla="val 7120"/>
                      <a:gd name="adj2" fmla="val 34088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6" name="フリーフォーム: 図形 155">
                    <a:extLst>
                      <a:ext uri="{FF2B5EF4-FFF2-40B4-BE49-F238E27FC236}">
                        <a16:creationId xmlns:a16="http://schemas.microsoft.com/office/drawing/2014/main" id="{DD898130-DFF7-4104-B2A6-F46A17D41B28}"/>
                      </a:ext>
                    </a:extLst>
                  </p:cNvPr>
                  <p:cNvSpPr/>
                  <p:nvPr/>
                </p:nvSpPr>
                <p:spPr>
                  <a:xfrm>
                    <a:off x="2091079" y="2130860"/>
                    <a:ext cx="183642" cy="186718"/>
                  </a:xfrm>
                  <a:custGeom>
                    <a:avLst/>
                    <a:gdLst>
                      <a:gd name="connsiteX0" fmla="*/ 20101 w 183642"/>
                      <a:gd name="connsiteY0" fmla="*/ 0 h 186718"/>
                      <a:gd name="connsiteX1" fmla="*/ 163541 w 183642"/>
                      <a:gd name="connsiteY1" fmla="*/ 0 h 186718"/>
                      <a:gd name="connsiteX2" fmla="*/ 183642 w 183642"/>
                      <a:gd name="connsiteY2" fmla="*/ 20101 h 186718"/>
                      <a:gd name="connsiteX3" fmla="*/ 183642 w 183642"/>
                      <a:gd name="connsiteY3" fmla="*/ 74776 h 186718"/>
                      <a:gd name="connsiteX4" fmla="*/ 183642 w 183642"/>
                      <a:gd name="connsiteY4" fmla="*/ 124118 h 186718"/>
                      <a:gd name="connsiteX5" fmla="*/ 183642 w 183642"/>
                      <a:gd name="connsiteY5" fmla="*/ 186717 h 186718"/>
                      <a:gd name="connsiteX6" fmla="*/ 121047 w 183642"/>
                      <a:gd name="connsiteY6" fmla="*/ 186717 h 186718"/>
                      <a:gd name="connsiteX7" fmla="*/ 121042 w 183642"/>
                      <a:gd name="connsiteY7" fmla="*/ 186718 h 186718"/>
                      <a:gd name="connsiteX8" fmla="*/ 62600 w 183642"/>
                      <a:gd name="connsiteY8" fmla="*/ 186718 h 186718"/>
                      <a:gd name="connsiteX9" fmla="*/ 0 w 183642"/>
                      <a:gd name="connsiteY9" fmla="*/ 124118 h 186718"/>
                      <a:gd name="connsiteX10" fmla="*/ 0 w 183642"/>
                      <a:gd name="connsiteY10" fmla="*/ 20101 h 186718"/>
                      <a:gd name="connsiteX11" fmla="*/ 20101 w 183642"/>
                      <a:gd name="connsiteY11" fmla="*/ 0 h 186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83642" h="186718">
                        <a:moveTo>
                          <a:pt x="20101" y="0"/>
                        </a:moveTo>
                        <a:lnTo>
                          <a:pt x="163541" y="0"/>
                        </a:lnTo>
                        <a:cubicBezTo>
                          <a:pt x="174642" y="0"/>
                          <a:pt x="183642" y="9000"/>
                          <a:pt x="183642" y="20101"/>
                        </a:cubicBezTo>
                        <a:lnTo>
                          <a:pt x="183642" y="74776"/>
                        </a:lnTo>
                        <a:lnTo>
                          <a:pt x="183642" y="124118"/>
                        </a:lnTo>
                        <a:lnTo>
                          <a:pt x="183642" y="186717"/>
                        </a:lnTo>
                        <a:lnTo>
                          <a:pt x="121047" y="186717"/>
                        </a:lnTo>
                        <a:lnTo>
                          <a:pt x="121042" y="186718"/>
                        </a:lnTo>
                        <a:lnTo>
                          <a:pt x="62600" y="186718"/>
                        </a:lnTo>
                        <a:cubicBezTo>
                          <a:pt x="28027" y="186718"/>
                          <a:pt x="0" y="158691"/>
                          <a:pt x="0" y="124118"/>
                        </a:cubicBezTo>
                        <a:lnTo>
                          <a:pt x="0" y="20101"/>
                        </a:lnTo>
                        <a:cubicBezTo>
                          <a:pt x="0" y="9000"/>
                          <a:pt x="9000" y="0"/>
                          <a:pt x="20101" y="0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7" name="四角形: 上の 2 つの角を丸める 156">
                    <a:extLst>
                      <a:ext uri="{FF2B5EF4-FFF2-40B4-BE49-F238E27FC236}">
                        <a16:creationId xmlns:a16="http://schemas.microsoft.com/office/drawing/2014/main" id="{1DC2EA62-89EF-4B49-83C5-08FF076F576A}"/>
                      </a:ext>
                    </a:extLst>
                  </p:cNvPr>
                  <p:cNvSpPr/>
                  <p:nvPr/>
                </p:nvSpPr>
                <p:spPr>
                  <a:xfrm>
                    <a:off x="2274385" y="2107049"/>
                    <a:ext cx="206176" cy="138615"/>
                  </a:xfrm>
                  <a:prstGeom prst="round2SameRect">
                    <a:avLst>
                      <a:gd name="adj1" fmla="val 7120"/>
                      <a:gd name="adj2" fmla="val 34088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8" name="フリーフォーム: 図形 157">
                    <a:extLst>
                      <a:ext uri="{FF2B5EF4-FFF2-40B4-BE49-F238E27FC236}">
                        <a16:creationId xmlns:a16="http://schemas.microsoft.com/office/drawing/2014/main" id="{7E89560F-798C-4776-B931-00DEEE24F1F9}"/>
                      </a:ext>
                    </a:extLst>
                  </p:cNvPr>
                  <p:cNvSpPr/>
                  <p:nvPr/>
                </p:nvSpPr>
                <p:spPr>
                  <a:xfrm flipH="1">
                    <a:off x="2272854" y="2130860"/>
                    <a:ext cx="245733" cy="186718"/>
                  </a:xfrm>
                  <a:custGeom>
                    <a:avLst/>
                    <a:gdLst>
                      <a:gd name="connsiteX0" fmla="*/ 20101 w 183642"/>
                      <a:gd name="connsiteY0" fmla="*/ 0 h 186718"/>
                      <a:gd name="connsiteX1" fmla="*/ 163541 w 183642"/>
                      <a:gd name="connsiteY1" fmla="*/ 0 h 186718"/>
                      <a:gd name="connsiteX2" fmla="*/ 183642 w 183642"/>
                      <a:gd name="connsiteY2" fmla="*/ 20101 h 186718"/>
                      <a:gd name="connsiteX3" fmla="*/ 183642 w 183642"/>
                      <a:gd name="connsiteY3" fmla="*/ 74776 h 186718"/>
                      <a:gd name="connsiteX4" fmla="*/ 183642 w 183642"/>
                      <a:gd name="connsiteY4" fmla="*/ 124118 h 186718"/>
                      <a:gd name="connsiteX5" fmla="*/ 183642 w 183642"/>
                      <a:gd name="connsiteY5" fmla="*/ 186717 h 186718"/>
                      <a:gd name="connsiteX6" fmla="*/ 121047 w 183642"/>
                      <a:gd name="connsiteY6" fmla="*/ 186717 h 186718"/>
                      <a:gd name="connsiteX7" fmla="*/ 121042 w 183642"/>
                      <a:gd name="connsiteY7" fmla="*/ 186718 h 186718"/>
                      <a:gd name="connsiteX8" fmla="*/ 62600 w 183642"/>
                      <a:gd name="connsiteY8" fmla="*/ 186718 h 186718"/>
                      <a:gd name="connsiteX9" fmla="*/ 0 w 183642"/>
                      <a:gd name="connsiteY9" fmla="*/ 124118 h 186718"/>
                      <a:gd name="connsiteX10" fmla="*/ 0 w 183642"/>
                      <a:gd name="connsiteY10" fmla="*/ 20101 h 186718"/>
                      <a:gd name="connsiteX11" fmla="*/ 20101 w 183642"/>
                      <a:gd name="connsiteY11" fmla="*/ 0 h 186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83642" h="186718">
                        <a:moveTo>
                          <a:pt x="20101" y="0"/>
                        </a:moveTo>
                        <a:lnTo>
                          <a:pt x="163541" y="0"/>
                        </a:lnTo>
                        <a:cubicBezTo>
                          <a:pt x="174642" y="0"/>
                          <a:pt x="183642" y="9000"/>
                          <a:pt x="183642" y="20101"/>
                        </a:cubicBezTo>
                        <a:lnTo>
                          <a:pt x="183642" y="74776"/>
                        </a:lnTo>
                        <a:lnTo>
                          <a:pt x="183642" y="124118"/>
                        </a:lnTo>
                        <a:lnTo>
                          <a:pt x="183642" y="186717"/>
                        </a:lnTo>
                        <a:lnTo>
                          <a:pt x="121047" y="186717"/>
                        </a:lnTo>
                        <a:lnTo>
                          <a:pt x="121042" y="186718"/>
                        </a:lnTo>
                        <a:lnTo>
                          <a:pt x="62600" y="186718"/>
                        </a:lnTo>
                        <a:cubicBezTo>
                          <a:pt x="28027" y="186718"/>
                          <a:pt x="0" y="158691"/>
                          <a:pt x="0" y="124118"/>
                        </a:cubicBezTo>
                        <a:lnTo>
                          <a:pt x="0" y="20101"/>
                        </a:lnTo>
                        <a:cubicBezTo>
                          <a:pt x="0" y="9000"/>
                          <a:pt x="9000" y="0"/>
                          <a:pt x="20101" y="0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44" name="月 143">
                  <a:extLst>
                    <a:ext uri="{FF2B5EF4-FFF2-40B4-BE49-F238E27FC236}">
                      <a16:creationId xmlns:a16="http://schemas.microsoft.com/office/drawing/2014/main" id="{0596FEAA-7F31-4AF7-87D2-315B42200DE4}"/>
                    </a:ext>
                  </a:extLst>
                </p:cNvPr>
                <p:cNvSpPr/>
                <p:nvPr/>
              </p:nvSpPr>
              <p:spPr>
                <a:xfrm rot="18900000" flipH="1">
                  <a:off x="3093018" y="679069"/>
                  <a:ext cx="444517" cy="1051066"/>
                </a:xfrm>
                <a:prstGeom prst="moon">
                  <a:avLst>
                    <a:gd name="adj" fmla="val 45258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5" name="円/楕円 368">
                  <a:extLst>
                    <a:ext uri="{FF2B5EF4-FFF2-40B4-BE49-F238E27FC236}">
                      <a16:creationId xmlns:a16="http://schemas.microsoft.com/office/drawing/2014/main" id="{46F98773-D32C-4BC7-B039-5C0551363F3D}"/>
                    </a:ext>
                  </a:extLst>
                </p:cNvPr>
                <p:cNvSpPr/>
                <p:nvPr/>
              </p:nvSpPr>
              <p:spPr>
                <a:xfrm rot="900000" flipH="1">
                  <a:off x="3427156" y="1480768"/>
                  <a:ext cx="245573" cy="406408"/>
                </a:xfrm>
                <a:custGeom>
                  <a:avLst/>
                  <a:gdLst>
                    <a:gd name="connsiteX0" fmla="*/ 0 w 216246"/>
                    <a:gd name="connsiteY0" fmla="*/ 168522 h 337044"/>
                    <a:gd name="connsiteX1" fmla="*/ 108123 w 216246"/>
                    <a:gd name="connsiteY1" fmla="*/ 0 h 337044"/>
                    <a:gd name="connsiteX2" fmla="*/ 216246 w 216246"/>
                    <a:gd name="connsiteY2" fmla="*/ 168522 h 337044"/>
                    <a:gd name="connsiteX3" fmla="*/ 108123 w 216246"/>
                    <a:gd name="connsiteY3" fmla="*/ 337044 h 337044"/>
                    <a:gd name="connsiteX4" fmla="*/ 0 w 216246"/>
                    <a:gd name="connsiteY4" fmla="*/ 168522 h 337044"/>
                    <a:gd name="connsiteX0" fmla="*/ 0 w 227371"/>
                    <a:gd name="connsiteY0" fmla="*/ 170508 h 339030"/>
                    <a:gd name="connsiteX1" fmla="*/ 108123 w 227371"/>
                    <a:gd name="connsiteY1" fmla="*/ 1986 h 339030"/>
                    <a:gd name="connsiteX2" fmla="*/ 211667 w 227371"/>
                    <a:gd name="connsiteY2" fmla="*/ 83801 h 339030"/>
                    <a:gd name="connsiteX3" fmla="*/ 216246 w 227371"/>
                    <a:gd name="connsiteY3" fmla="*/ 170508 h 339030"/>
                    <a:gd name="connsiteX4" fmla="*/ 108123 w 227371"/>
                    <a:gd name="connsiteY4" fmla="*/ 339030 h 339030"/>
                    <a:gd name="connsiteX5" fmla="*/ 0 w 227371"/>
                    <a:gd name="connsiteY5" fmla="*/ 170508 h 339030"/>
                    <a:gd name="connsiteX0" fmla="*/ 216246 w 307686"/>
                    <a:gd name="connsiteY0" fmla="*/ 170508 h 339030"/>
                    <a:gd name="connsiteX1" fmla="*/ 108123 w 307686"/>
                    <a:gd name="connsiteY1" fmla="*/ 339030 h 339030"/>
                    <a:gd name="connsiteX2" fmla="*/ 0 w 307686"/>
                    <a:gd name="connsiteY2" fmla="*/ 170508 h 339030"/>
                    <a:gd name="connsiteX3" fmla="*/ 108123 w 307686"/>
                    <a:gd name="connsiteY3" fmla="*/ 1986 h 339030"/>
                    <a:gd name="connsiteX4" fmla="*/ 211667 w 307686"/>
                    <a:gd name="connsiteY4" fmla="*/ 83801 h 339030"/>
                    <a:gd name="connsiteX5" fmla="*/ 307686 w 307686"/>
                    <a:gd name="connsiteY5" fmla="*/ 261948 h 339030"/>
                    <a:gd name="connsiteX0" fmla="*/ 216246 w 216246"/>
                    <a:gd name="connsiteY0" fmla="*/ 170508 h 339030"/>
                    <a:gd name="connsiteX1" fmla="*/ 108123 w 216246"/>
                    <a:gd name="connsiteY1" fmla="*/ 339030 h 339030"/>
                    <a:gd name="connsiteX2" fmla="*/ 0 w 216246"/>
                    <a:gd name="connsiteY2" fmla="*/ 170508 h 339030"/>
                    <a:gd name="connsiteX3" fmla="*/ 108123 w 216246"/>
                    <a:gd name="connsiteY3" fmla="*/ 1986 h 339030"/>
                    <a:gd name="connsiteX4" fmla="*/ 211667 w 216246"/>
                    <a:gd name="connsiteY4" fmla="*/ 83801 h 339030"/>
                    <a:gd name="connsiteX0" fmla="*/ 108123 w 211667"/>
                    <a:gd name="connsiteY0" fmla="*/ 339030 h 339030"/>
                    <a:gd name="connsiteX1" fmla="*/ 0 w 211667"/>
                    <a:gd name="connsiteY1" fmla="*/ 170508 h 339030"/>
                    <a:gd name="connsiteX2" fmla="*/ 108123 w 211667"/>
                    <a:gd name="connsiteY2" fmla="*/ 1986 h 339030"/>
                    <a:gd name="connsiteX3" fmla="*/ 211667 w 211667"/>
                    <a:gd name="connsiteY3" fmla="*/ 83801 h 339030"/>
                    <a:gd name="connsiteX0" fmla="*/ 108123 w 211667"/>
                    <a:gd name="connsiteY0" fmla="*/ 340366 h 340366"/>
                    <a:gd name="connsiteX1" fmla="*/ 0 w 211667"/>
                    <a:gd name="connsiteY1" fmla="*/ 171844 h 340366"/>
                    <a:gd name="connsiteX2" fmla="*/ 108123 w 211667"/>
                    <a:gd name="connsiteY2" fmla="*/ 3322 h 340366"/>
                    <a:gd name="connsiteX3" fmla="*/ 211667 w 211667"/>
                    <a:gd name="connsiteY3" fmla="*/ 85137 h 340366"/>
                    <a:gd name="connsiteX0" fmla="*/ 108123 w 203820"/>
                    <a:gd name="connsiteY0" fmla="*/ 338586 h 338586"/>
                    <a:gd name="connsiteX1" fmla="*/ 0 w 203820"/>
                    <a:gd name="connsiteY1" fmla="*/ 170064 h 338586"/>
                    <a:gd name="connsiteX2" fmla="*/ 108123 w 203820"/>
                    <a:gd name="connsiteY2" fmla="*/ 1542 h 338586"/>
                    <a:gd name="connsiteX3" fmla="*/ 203820 w 203820"/>
                    <a:gd name="connsiteY3" fmla="*/ 103441 h 338586"/>
                    <a:gd name="connsiteX0" fmla="*/ 108123 w 203820"/>
                    <a:gd name="connsiteY0" fmla="*/ 337309 h 337309"/>
                    <a:gd name="connsiteX1" fmla="*/ 0 w 203820"/>
                    <a:gd name="connsiteY1" fmla="*/ 168787 h 337309"/>
                    <a:gd name="connsiteX2" fmla="*/ 108123 w 203820"/>
                    <a:gd name="connsiteY2" fmla="*/ 265 h 337309"/>
                    <a:gd name="connsiteX3" fmla="*/ 203820 w 203820"/>
                    <a:gd name="connsiteY3" fmla="*/ 102164 h 337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3820" h="337309">
                      <a:moveTo>
                        <a:pt x="108123" y="337309"/>
                      </a:moveTo>
                      <a:cubicBezTo>
                        <a:pt x="48408" y="337309"/>
                        <a:pt x="0" y="261859"/>
                        <a:pt x="0" y="168787"/>
                      </a:cubicBezTo>
                      <a:cubicBezTo>
                        <a:pt x="0" y="75715"/>
                        <a:pt x="49017" y="-5227"/>
                        <a:pt x="108123" y="265"/>
                      </a:cubicBezTo>
                      <a:cubicBezTo>
                        <a:pt x="167229" y="5757"/>
                        <a:pt x="195044" y="39575"/>
                        <a:pt x="203820" y="102164"/>
                      </a:cubicBezTo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6" name="円/楕円 369">
                  <a:extLst>
                    <a:ext uri="{FF2B5EF4-FFF2-40B4-BE49-F238E27FC236}">
                      <a16:creationId xmlns:a16="http://schemas.microsoft.com/office/drawing/2014/main" id="{4EDD9C80-0BB9-41FC-B6B5-C54D166694CD}"/>
                    </a:ext>
                  </a:extLst>
                </p:cNvPr>
                <p:cNvSpPr/>
                <p:nvPr/>
              </p:nvSpPr>
              <p:spPr>
                <a:xfrm rot="900000" flipH="1">
                  <a:off x="3480139" y="1551317"/>
                  <a:ext cx="145381" cy="266390"/>
                </a:xfrm>
                <a:custGeom>
                  <a:avLst/>
                  <a:gdLst>
                    <a:gd name="connsiteX0" fmla="*/ 0 w 137951"/>
                    <a:gd name="connsiteY0" fmla="*/ 109765 h 219530"/>
                    <a:gd name="connsiteX1" fmla="*/ 68976 w 137951"/>
                    <a:gd name="connsiteY1" fmla="*/ 0 h 219530"/>
                    <a:gd name="connsiteX2" fmla="*/ 137952 w 137951"/>
                    <a:gd name="connsiteY2" fmla="*/ 109765 h 219530"/>
                    <a:gd name="connsiteX3" fmla="*/ 68976 w 137951"/>
                    <a:gd name="connsiteY3" fmla="*/ 219530 h 219530"/>
                    <a:gd name="connsiteX4" fmla="*/ 0 w 137951"/>
                    <a:gd name="connsiteY4" fmla="*/ 109765 h 219530"/>
                    <a:gd name="connsiteX0" fmla="*/ 0 w 137952"/>
                    <a:gd name="connsiteY0" fmla="*/ 109765 h 219530"/>
                    <a:gd name="connsiteX1" fmla="*/ 68976 w 137952"/>
                    <a:gd name="connsiteY1" fmla="*/ 0 h 219530"/>
                    <a:gd name="connsiteX2" fmla="*/ 137952 w 137952"/>
                    <a:gd name="connsiteY2" fmla="*/ 109765 h 219530"/>
                    <a:gd name="connsiteX3" fmla="*/ 68976 w 137952"/>
                    <a:gd name="connsiteY3" fmla="*/ 219530 h 219530"/>
                    <a:gd name="connsiteX4" fmla="*/ 0 w 137952"/>
                    <a:gd name="connsiteY4" fmla="*/ 109765 h 219530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0663" h="221097">
                      <a:moveTo>
                        <a:pt x="0" y="110869"/>
                      </a:moveTo>
                      <a:cubicBezTo>
                        <a:pt x="0" y="50247"/>
                        <a:pt x="48866" y="7218"/>
                        <a:pt x="68976" y="1104"/>
                      </a:cubicBezTo>
                      <a:cubicBezTo>
                        <a:pt x="89086" y="-5010"/>
                        <a:pt x="120663" y="13565"/>
                        <a:pt x="120663" y="74187"/>
                      </a:cubicBezTo>
                      <a:cubicBezTo>
                        <a:pt x="77082" y="150249"/>
                        <a:pt x="71181" y="180139"/>
                        <a:pt x="68976" y="220634"/>
                      </a:cubicBezTo>
                      <a:cubicBezTo>
                        <a:pt x="48866" y="226748"/>
                        <a:pt x="0" y="171491"/>
                        <a:pt x="0" y="110869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7" name="月 146">
                  <a:extLst>
                    <a:ext uri="{FF2B5EF4-FFF2-40B4-BE49-F238E27FC236}">
                      <a16:creationId xmlns:a16="http://schemas.microsoft.com/office/drawing/2014/main" id="{D5904121-19A1-417E-B150-EDAF9FEFCDE4}"/>
                    </a:ext>
                  </a:extLst>
                </p:cNvPr>
                <p:cNvSpPr/>
                <p:nvPr/>
              </p:nvSpPr>
              <p:spPr>
                <a:xfrm rot="16200000">
                  <a:off x="3098681" y="1152328"/>
                  <a:ext cx="8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8" name="月 147">
                  <a:extLst>
                    <a:ext uri="{FF2B5EF4-FFF2-40B4-BE49-F238E27FC236}">
                      <a16:creationId xmlns:a16="http://schemas.microsoft.com/office/drawing/2014/main" id="{31A96269-0104-4C0A-855F-8E9AC695328F}"/>
                    </a:ext>
                  </a:extLst>
                </p:cNvPr>
                <p:cNvSpPr/>
                <p:nvPr/>
              </p:nvSpPr>
              <p:spPr>
                <a:xfrm rot="16200000">
                  <a:off x="2614382" y="1201805"/>
                  <a:ext cx="85720" cy="229066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49" name="グループ化 148">
                  <a:extLst>
                    <a:ext uri="{FF2B5EF4-FFF2-40B4-BE49-F238E27FC236}">
                      <a16:creationId xmlns:a16="http://schemas.microsoft.com/office/drawing/2014/main" id="{EE6768E3-1288-4D0B-9BD7-8A4884E9F16D}"/>
                    </a:ext>
                  </a:extLst>
                </p:cNvPr>
                <p:cNvGrpSpPr/>
                <p:nvPr/>
              </p:nvGrpSpPr>
              <p:grpSpPr>
                <a:xfrm>
                  <a:off x="2723756" y="1690289"/>
                  <a:ext cx="168407" cy="152577"/>
                  <a:chOff x="1611864" y="1745472"/>
                  <a:chExt cx="177418" cy="168405"/>
                </a:xfrm>
              </p:grpSpPr>
              <p:sp>
                <p:nvSpPr>
                  <p:cNvPr id="152" name="円/楕円 662">
                    <a:extLst>
                      <a:ext uri="{FF2B5EF4-FFF2-40B4-BE49-F238E27FC236}">
                        <a16:creationId xmlns:a16="http://schemas.microsoft.com/office/drawing/2014/main" id="{956C9025-9B6F-42A7-A25A-326B7C95EDF6}"/>
                      </a:ext>
                    </a:extLst>
                  </p:cNvPr>
                  <p:cNvSpPr/>
                  <p:nvPr/>
                </p:nvSpPr>
                <p:spPr>
                  <a:xfrm flipH="1">
                    <a:off x="1611864" y="1796393"/>
                    <a:ext cx="68614" cy="103845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  <a:gd name="connsiteX0" fmla="*/ 0 w 240026"/>
                      <a:gd name="connsiteY0" fmla="*/ 96853 h 238137"/>
                      <a:gd name="connsiteX1" fmla="*/ 115251 w 240026"/>
                      <a:gd name="connsiteY1" fmla="*/ 0 h 238137"/>
                      <a:gd name="connsiteX2" fmla="*/ 240026 w 240026"/>
                      <a:gd name="connsiteY2" fmla="*/ 96853 h 238137"/>
                      <a:gd name="connsiteX3" fmla="*/ 120013 w 240026"/>
                      <a:gd name="connsiteY3" fmla="*/ 160368 h 238137"/>
                      <a:gd name="connsiteX4" fmla="*/ 166284 w 240026"/>
                      <a:gd name="connsiteY4" fmla="*/ 238137 h 238137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0" fmla="*/ 0 w 124775"/>
                      <a:gd name="connsiteY0" fmla="*/ 0 h 160451"/>
                      <a:gd name="connsiteX1" fmla="*/ 124775 w 124775"/>
                      <a:gd name="connsiteY1" fmla="*/ 96853 h 160451"/>
                      <a:gd name="connsiteX2" fmla="*/ 4762 w 124775"/>
                      <a:gd name="connsiteY2" fmla="*/ 160368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24775" h="160451">
                        <a:moveTo>
                          <a:pt x="0" y="0"/>
                        </a:moveTo>
                        <a:cubicBezTo>
                          <a:pt x="66281" y="0"/>
                          <a:pt x="124775" y="28271"/>
                          <a:pt x="124775" y="96853"/>
                        </a:cubicBezTo>
                        <a:cubicBezTo>
                          <a:pt x="124775" y="165435"/>
                          <a:pt x="71043" y="160368"/>
                          <a:pt x="4762" y="160368"/>
                        </a:cubicBezTo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3" name="フリーフォーム: 図形 152">
                    <a:extLst>
                      <a:ext uri="{FF2B5EF4-FFF2-40B4-BE49-F238E27FC236}">
                        <a16:creationId xmlns:a16="http://schemas.microsoft.com/office/drawing/2014/main" id="{8EFE1FEB-30ED-451E-9525-B9C8DA5CF27B}"/>
                      </a:ext>
                    </a:extLst>
                  </p:cNvPr>
                  <p:cNvSpPr/>
                  <p:nvPr/>
                </p:nvSpPr>
                <p:spPr>
                  <a:xfrm>
                    <a:off x="1635631" y="1745472"/>
                    <a:ext cx="111965" cy="168405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4" name="円/楕円 662">
                    <a:extLst>
                      <a:ext uri="{FF2B5EF4-FFF2-40B4-BE49-F238E27FC236}">
                        <a16:creationId xmlns:a16="http://schemas.microsoft.com/office/drawing/2014/main" id="{23760F2E-1D44-4A4A-AB32-1D139531687F}"/>
                      </a:ext>
                    </a:extLst>
                  </p:cNvPr>
                  <p:cNvSpPr/>
                  <p:nvPr/>
                </p:nvSpPr>
                <p:spPr>
                  <a:xfrm>
                    <a:off x="1720668" y="1796393"/>
                    <a:ext cx="68614" cy="103845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  <a:gd name="connsiteX0" fmla="*/ 0 w 240026"/>
                      <a:gd name="connsiteY0" fmla="*/ 96853 h 238137"/>
                      <a:gd name="connsiteX1" fmla="*/ 115251 w 240026"/>
                      <a:gd name="connsiteY1" fmla="*/ 0 h 238137"/>
                      <a:gd name="connsiteX2" fmla="*/ 240026 w 240026"/>
                      <a:gd name="connsiteY2" fmla="*/ 96853 h 238137"/>
                      <a:gd name="connsiteX3" fmla="*/ 120013 w 240026"/>
                      <a:gd name="connsiteY3" fmla="*/ 160368 h 238137"/>
                      <a:gd name="connsiteX4" fmla="*/ 166284 w 240026"/>
                      <a:gd name="connsiteY4" fmla="*/ 238137 h 238137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0" fmla="*/ 0 w 124775"/>
                      <a:gd name="connsiteY0" fmla="*/ 0 h 160451"/>
                      <a:gd name="connsiteX1" fmla="*/ 124775 w 124775"/>
                      <a:gd name="connsiteY1" fmla="*/ 96853 h 160451"/>
                      <a:gd name="connsiteX2" fmla="*/ 4762 w 124775"/>
                      <a:gd name="connsiteY2" fmla="*/ 160368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24775" h="160451">
                        <a:moveTo>
                          <a:pt x="0" y="0"/>
                        </a:moveTo>
                        <a:cubicBezTo>
                          <a:pt x="66281" y="0"/>
                          <a:pt x="124775" y="28271"/>
                          <a:pt x="124775" y="96853"/>
                        </a:cubicBezTo>
                        <a:cubicBezTo>
                          <a:pt x="124775" y="165435"/>
                          <a:pt x="71043" y="160368"/>
                          <a:pt x="4762" y="160368"/>
                        </a:cubicBez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50" name="楕円 149">
                  <a:extLst>
                    <a:ext uri="{FF2B5EF4-FFF2-40B4-BE49-F238E27FC236}">
                      <a16:creationId xmlns:a16="http://schemas.microsoft.com/office/drawing/2014/main" id="{7F4952CC-1B01-409C-8E67-ED2DDEEED54D}"/>
                    </a:ext>
                  </a:extLst>
                </p:cNvPr>
                <p:cNvSpPr/>
                <p:nvPr/>
              </p:nvSpPr>
              <p:spPr>
                <a:xfrm rot="900000">
                  <a:off x="2851004" y="857355"/>
                  <a:ext cx="546258" cy="31717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1" name="楕円 150">
                  <a:extLst>
                    <a:ext uri="{FF2B5EF4-FFF2-40B4-BE49-F238E27FC236}">
                      <a16:creationId xmlns:a16="http://schemas.microsoft.com/office/drawing/2014/main" id="{AB6A99F6-F2E1-431E-B3BE-03777213EB09}"/>
                    </a:ext>
                  </a:extLst>
                </p:cNvPr>
                <p:cNvSpPr/>
                <p:nvPr/>
              </p:nvSpPr>
              <p:spPr>
                <a:xfrm rot="19894453">
                  <a:off x="2548190" y="980440"/>
                  <a:ext cx="340152" cy="16856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5D122DF1-E5F8-422F-A530-CA8F597040DF}"/>
                  </a:ext>
                </a:extLst>
              </p:cNvPr>
              <p:cNvSpPr/>
              <p:nvPr/>
            </p:nvSpPr>
            <p:spPr>
              <a:xfrm>
                <a:off x="4572515" y="1076250"/>
                <a:ext cx="172845" cy="253114"/>
              </a:xfrm>
              <a:custGeom>
                <a:avLst/>
                <a:gdLst>
                  <a:gd name="connsiteX0" fmla="*/ 316282 w 374516"/>
                  <a:gd name="connsiteY0" fmla="*/ 0 h 592166"/>
                  <a:gd name="connsiteX1" fmla="*/ 374516 w 374516"/>
                  <a:gd name="connsiteY1" fmla="*/ 0 h 592166"/>
                  <a:gd name="connsiteX2" fmla="*/ 374516 w 374516"/>
                  <a:gd name="connsiteY2" fmla="*/ 290033 h 592166"/>
                  <a:gd name="connsiteX3" fmla="*/ 316282 w 374516"/>
                  <a:gd name="connsiteY3" fmla="*/ 290033 h 592166"/>
                  <a:gd name="connsiteX4" fmla="*/ 210854 w 374516"/>
                  <a:gd name="connsiteY4" fmla="*/ 0 h 592166"/>
                  <a:gd name="connsiteX5" fmla="*/ 269088 w 374516"/>
                  <a:gd name="connsiteY5" fmla="*/ 0 h 592166"/>
                  <a:gd name="connsiteX6" fmla="*/ 269088 w 374516"/>
                  <a:gd name="connsiteY6" fmla="*/ 467042 h 592166"/>
                  <a:gd name="connsiteX7" fmla="*/ 210854 w 374516"/>
                  <a:gd name="connsiteY7" fmla="*/ 467042 h 592166"/>
                  <a:gd name="connsiteX8" fmla="*/ 105427 w 374516"/>
                  <a:gd name="connsiteY8" fmla="*/ 0 h 592166"/>
                  <a:gd name="connsiteX9" fmla="*/ 163661 w 374516"/>
                  <a:gd name="connsiteY9" fmla="*/ 0 h 592166"/>
                  <a:gd name="connsiteX10" fmla="*/ 163661 w 374516"/>
                  <a:gd name="connsiteY10" fmla="*/ 390307 h 592166"/>
                  <a:gd name="connsiteX11" fmla="*/ 105427 w 374516"/>
                  <a:gd name="connsiteY11" fmla="*/ 390307 h 592166"/>
                  <a:gd name="connsiteX12" fmla="*/ 0 w 374516"/>
                  <a:gd name="connsiteY12" fmla="*/ 0 h 592166"/>
                  <a:gd name="connsiteX13" fmla="*/ 58234 w 374516"/>
                  <a:gd name="connsiteY13" fmla="*/ 0 h 592166"/>
                  <a:gd name="connsiteX14" fmla="*/ 58234 w 374516"/>
                  <a:gd name="connsiteY14" fmla="*/ 592166 h 592166"/>
                  <a:gd name="connsiteX15" fmla="*/ 0 w 374516"/>
                  <a:gd name="connsiteY15" fmla="*/ 592166 h 592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74516" h="592166">
                    <a:moveTo>
                      <a:pt x="316282" y="0"/>
                    </a:moveTo>
                    <a:lnTo>
                      <a:pt x="374516" y="0"/>
                    </a:lnTo>
                    <a:lnTo>
                      <a:pt x="374516" y="290033"/>
                    </a:lnTo>
                    <a:lnTo>
                      <a:pt x="316282" y="290033"/>
                    </a:lnTo>
                    <a:close/>
                    <a:moveTo>
                      <a:pt x="210854" y="0"/>
                    </a:moveTo>
                    <a:lnTo>
                      <a:pt x="269088" y="0"/>
                    </a:lnTo>
                    <a:lnTo>
                      <a:pt x="269088" y="467042"/>
                    </a:lnTo>
                    <a:lnTo>
                      <a:pt x="210854" y="467042"/>
                    </a:lnTo>
                    <a:close/>
                    <a:moveTo>
                      <a:pt x="105427" y="0"/>
                    </a:moveTo>
                    <a:lnTo>
                      <a:pt x="163661" y="0"/>
                    </a:lnTo>
                    <a:lnTo>
                      <a:pt x="163661" y="390307"/>
                    </a:lnTo>
                    <a:lnTo>
                      <a:pt x="105427" y="390307"/>
                    </a:lnTo>
                    <a:close/>
                    <a:moveTo>
                      <a:pt x="0" y="0"/>
                    </a:moveTo>
                    <a:lnTo>
                      <a:pt x="58234" y="0"/>
                    </a:lnTo>
                    <a:lnTo>
                      <a:pt x="58234" y="592166"/>
                    </a:lnTo>
                    <a:lnTo>
                      <a:pt x="0" y="592166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フリーフォーム: 図形 130">
                <a:extLst>
                  <a:ext uri="{FF2B5EF4-FFF2-40B4-BE49-F238E27FC236}">
                    <a16:creationId xmlns:a16="http://schemas.microsoft.com/office/drawing/2014/main" id="{3E7C9111-9155-4227-828E-EFA43969229E}"/>
                  </a:ext>
                </a:extLst>
              </p:cNvPr>
              <p:cNvSpPr/>
              <p:nvPr/>
            </p:nvSpPr>
            <p:spPr>
              <a:xfrm>
                <a:off x="5132187" y="2482157"/>
                <a:ext cx="406936" cy="1064341"/>
              </a:xfrm>
              <a:custGeom>
                <a:avLst/>
                <a:gdLst>
                  <a:gd name="connsiteX0" fmla="*/ 69257 w 329444"/>
                  <a:gd name="connsiteY0" fmla="*/ 0 h 797719"/>
                  <a:gd name="connsiteX1" fmla="*/ 260187 w 329444"/>
                  <a:gd name="connsiteY1" fmla="*/ 0 h 797719"/>
                  <a:gd name="connsiteX2" fmla="*/ 281198 w 329444"/>
                  <a:gd name="connsiteY2" fmla="*/ 14166 h 797719"/>
                  <a:gd name="connsiteX3" fmla="*/ 329444 w 329444"/>
                  <a:gd name="connsiteY3" fmla="*/ 130642 h 797719"/>
                  <a:gd name="connsiteX4" fmla="*/ 329444 w 329444"/>
                  <a:gd name="connsiteY4" fmla="*/ 797719 h 797719"/>
                  <a:gd name="connsiteX5" fmla="*/ 0 w 329444"/>
                  <a:gd name="connsiteY5" fmla="*/ 797719 h 797719"/>
                  <a:gd name="connsiteX6" fmla="*/ 0 w 329444"/>
                  <a:gd name="connsiteY6" fmla="*/ 130642 h 797719"/>
                  <a:gd name="connsiteX7" fmla="*/ 48246 w 329444"/>
                  <a:gd name="connsiteY7" fmla="*/ 14166 h 797719"/>
                  <a:gd name="connsiteX0" fmla="*/ 69257 w 329444"/>
                  <a:gd name="connsiteY0" fmla="*/ 0 h 797719"/>
                  <a:gd name="connsiteX1" fmla="*/ 164306 w 329444"/>
                  <a:gd name="connsiteY1" fmla="*/ 795 h 797719"/>
                  <a:gd name="connsiteX2" fmla="*/ 260187 w 329444"/>
                  <a:gd name="connsiteY2" fmla="*/ 0 h 797719"/>
                  <a:gd name="connsiteX3" fmla="*/ 281198 w 329444"/>
                  <a:gd name="connsiteY3" fmla="*/ 14166 h 797719"/>
                  <a:gd name="connsiteX4" fmla="*/ 329444 w 329444"/>
                  <a:gd name="connsiteY4" fmla="*/ 130642 h 797719"/>
                  <a:gd name="connsiteX5" fmla="*/ 329444 w 329444"/>
                  <a:gd name="connsiteY5" fmla="*/ 797719 h 797719"/>
                  <a:gd name="connsiteX6" fmla="*/ 0 w 329444"/>
                  <a:gd name="connsiteY6" fmla="*/ 797719 h 797719"/>
                  <a:gd name="connsiteX7" fmla="*/ 0 w 329444"/>
                  <a:gd name="connsiteY7" fmla="*/ 130642 h 797719"/>
                  <a:gd name="connsiteX8" fmla="*/ 48246 w 329444"/>
                  <a:gd name="connsiteY8" fmla="*/ 14166 h 797719"/>
                  <a:gd name="connsiteX9" fmla="*/ 69257 w 329444"/>
                  <a:gd name="connsiteY9" fmla="*/ 0 h 797719"/>
                  <a:gd name="connsiteX0" fmla="*/ 164306 w 329444"/>
                  <a:gd name="connsiteY0" fmla="*/ 795 h 797719"/>
                  <a:gd name="connsiteX1" fmla="*/ 260187 w 329444"/>
                  <a:gd name="connsiteY1" fmla="*/ 0 h 797719"/>
                  <a:gd name="connsiteX2" fmla="*/ 281198 w 329444"/>
                  <a:gd name="connsiteY2" fmla="*/ 14166 h 797719"/>
                  <a:gd name="connsiteX3" fmla="*/ 329444 w 329444"/>
                  <a:gd name="connsiteY3" fmla="*/ 130642 h 797719"/>
                  <a:gd name="connsiteX4" fmla="*/ 329444 w 329444"/>
                  <a:gd name="connsiteY4" fmla="*/ 797719 h 797719"/>
                  <a:gd name="connsiteX5" fmla="*/ 0 w 329444"/>
                  <a:gd name="connsiteY5" fmla="*/ 797719 h 797719"/>
                  <a:gd name="connsiteX6" fmla="*/ 0 w 329444"/>
                  <a:gd name="connsiteY6" fmla="*/ 130642 h 797719"/>
                  <a:gd name="connsiteX7" fmla="*/ 48246 w 329444"/>
                  <a:gd name="connsiteY7" fmla="*/ 14166 h 797719"/>
                  <a:gd name="connsiteX8" fmla="*/ 69257 w 329444"/>
                  <a:gd name="connsiteY8" fmla="*/ 0 h 797719"/>
                  <a:gd name="connsiteX9" fmla="*/ 255746 w 329444"/>
                  <a:gd name="connsiteY9" fmla="*/ 92235 h 797719"/>
                  <a:gd name="connsiteX0" fmla="*/ 164306 w 329444"/>
                  <a:gd name="connsiteY0" fmla="*/ 795 h 797719"/>
                  <a:gd name="connsiteX1" fmla="*/ 260187 w 329444"/>
                  <a:gd name="connsiteY1" fmla="*/ 0 h 797719"/>
                  <a:gd name="connsiteX2" fmla="*/ 281198 w 329444"/>
                  <a:gd name="connsiteY2" fmla="*/ 14166 h 797719"/>
                  <a:gd name="connsiteX3" fmla="*/ 329444 w 329444"/>
                  <a:gd name="connsiteY3" fmla="*/ 130642 h 797719"/>
                  <a:gd name="connsiteX4" fmla="*/ 329444 w 329444"/>
                  <a:gd name="connsiteY4" fmla="*/ 797719 h 797719"/>
                  <a:gd name="connsiteX5" fmla="*/ 0 w 329444"/>
                  <a:gd name="connsiteY5" fmla="*/ 797719 h 797719"/>
                  <a:gd name="connsiteX6" fmla="*/ 0 w 329444"/>
                  <a:gd name="connsiteY6" fmla="*/ 130642 h 797719"/>
                  <a:gd name="connsiteX7" fmla="*/ 48246 w 329444"/>
                  <a:gd name="connsiteY7" fmla="*/ 14166 h 797719"/>
                  <a:gd name="connsiteX8" fmla="*/ 69257 w 329444"/>
                  <a:gd name="connsiteY8" fmla="*/ 0 h 797719"/>
                  <a:gd name="connsiteX0" fmla="*/ 260187 w 329444"/>
                  <a:gd name="connsiteY0" fmla="*/ 0 h 797719"/>
                  <a:gd name="connsiteX1" fmla="*/ 281198 w 329444"/>
                  <a:gd name="connsiteY1" fmla="*/ 14166 h 797719"/>
                  <a:gd name="connsiteX2" fmla="*/ 329444 w 329444"/>
                  <a:gd name="connsiteY2" fmla="*/ 130642 h 797719"/>
                  <a:gd name="connsiteX3" fmla="*/ 329444 w 329444"/>
                  <a:gd name="connsiteY3" fmla="*/ 797719 h 797719"/>
                  <a:gd name="connsiteX4" fmla="*/ 0 w 329444"/>
                  <a:gd name="connsiteY4" fmla="*/ 797719 h 797719"/>
                  <a:gd name="connsiteX5" fmla="*/ 0 w 329444"/>
                  <a:gd name="connsiteY5" fmla="*/ 130642 h 797719"/>
                  <a:gd name="connsiteX6" fmla="*/ 48246 w 329444"/>
                  <a:gd name="connsiteY6" fmla="*/ 14166 h 797719"/>
                  <a:gd name="connsiteX7" fmla="*/ 69257 w 329444"/>
                  <a:gd name="connsiteY7" fmla="*/ 0 h 797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29444" h="797719">
                    <a:moveTo>
                      <a:pt x="260187" y="0"/>
                    </a:moveTo>
                    <a:lnTo>
                      <a:pt x="281198" y="14166"/>
                    </a:lnTo>
                    <a:cubicBezTo>
                      <a:pt x="311007" y="43975"/>
                      <a:pt x="329444" y="85156"/>
                      <a:pt x="329444" y="130642"/>
                    </a:cubicBezTo>
                    <a:lnTo>
                      <a:pt x="329444" y="797719"/>
                    </a:lnTo>
                    <a:lnTo>
                      <a:pt x="0" y="797719"/>
                    </a:lnTo>
                    <a:lnTo>
                      <a:pt x="0" y="130642"/>
                    </a:lnTo>
                    <a:cubicBezTo>
                      <a:pt x="0" y="85156"/>
                      <a:pt x="18437" y="43975"/>
                      <a:pt x="48246" y="14166"/>
                    </a:cubicBezTo>
                    <a:lnTo>
                      <a:pt x="69257" y="0"/>
                    </a:ln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32" name="グループ化 131">
                <a:extLst>
                  <a:ext uri="{FF2B5EF4-FFF2-40B4-BE49-F238E27FC236}">
                    <a16:creationId xmlns:a16="http://schemas.microsoft.com/office/drawing/2014/main" id="{C8AE2511-7C6F-4D86-B51C-4F029A3A08A9}"/>
                  </a:ext>
                </a:extLst>
              </p:cNvPr>
              <p:cNvGrpSpPr/>
              <p:nvPr/>
            </p:nvGrpSpPr>
            <p:grpSpPr>
              <a:xfrm>
                <a:off x="4345087" y="1452563"/>
                <a:ext cx="106370" cy="152190"/>
                <a:chOff x="1599941" y="1796144"/>
                <a:chExt cx="92869" cy="178007"/>
              </a:xfrm>
            </p:grpSpPr>
            <p:sp>
              <p:nvSpPr>
                <p:cNvPr id="137" name="楕円 136">
                  <a:extLst>
                    <a:ext uri="{FF2B5EF4-FFF2-40B4-BE49-F238E27FC236}">
                      <a16:creationId xmlns:a16="http://schemas.microsoft.com/office/drawing/2014/main" id="{1272E1D9-484E-40FD-AD1C-BF989F54AF10}"/>
                    </a:ext>
                  </a:extLst>
                </p:cNvPr>
                <p:cNvSpPr/>
                <p:nvPr/>
              </p:nvSpPr>
              <p:spPr>
                <a:xfrm>
                  <a:off x="1612805" y="1812812"/>
                  <a:ext cx="65600" cy="15017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8" name="円: 塗りつぶしなし 137">
                  <a:extLst>
                    <a:ext uri="{FF2B5EF4-FFF2-40B4-BE49-F238E27FC236}">
                      <a16:creationId xmlns:a16="http://schemas.microsoft.com/office/drawing/2014/main" id="{E53BA4B2-E28E-4165-B5EE-C9FD1CDD2788}"/>
                    </a:ext>
                  </a:extLst>
                </p:cNvPr>
                <p:cNvSpPr/>
                <p:nvPr/>
              </p:nvSpPr>
              <p:spPr>
                <a:xfrm>
                  <a:off x="1599941" y="1796144"/>
                  <a:ext cx="92869" cy="178007"/>
                </a:xfrm>
                <a:prstGeom prst="donu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33" name="グループ化 132">
                <a:extLst>
                  <a:ext uri="{FF2B5EF4-FFF2-40B4-BE49-F238E27FC236}">
                    <a16:creationId xmlns:a16="http://schemas.microsoft.com/office/drawing/2014/main" id="{9821BBCF-2A1A-4CB6-8F95-44C4734328F3}"/>
                  </a:ext>
                </a:extLst>
              </p:cNvPr>
              <p:cNvGrpSpPr/>
              <p:nvPr/>
            </p:nvGrpSpPr>
            <p:grpSpPr>
              <a:xfrm>
                <a:off x="4780798" y="1452563"/>
                <a:ext cx="144418" cy="152190"/>
                <a:chOff x="1599941" y="1796144"/>
                <a:chExt cx="92869" cy="178007"/>
              </a:xfrm>
            </p:grpSpPr>
            <p:sp>
              <p:nvSpPr>
                <p:cNvPr id="135" name="楕円 134">
                  <a:extLst>
                    <a:ext uri="{FF2B5EF4-FFF2-40B4-BE49-F238E27FC236}">
                      <a16:creationId xmlns:a16="http://schemas.microsoft.com/office/drawing/2014/main" id="{2F8B8306-7054-4116-91F6-E06491EC58B1}"/>
                    </a:ext>
                  </a:extLst>
                </p:cNvPr>
                <p:cNvSpPr/>
                <p:nvPr/>
              </p:nvSpPr>
              <p:spPr>
                <a:xfrm>
                  <a:off x="1612805" y="1812812"/>
                  <a:ext cx="65600" cy="15017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6" name="円: 塗りつぶしなし 135">
                  <a:extLst>
                    <a:ext uri="{FF2B5EF4-FFF2-40B4-BE49-F238E27FC236}">
                      <a16:creationId xmlns:a16="http://schemas.microsoft.com/office/drawing/2014/main" id="{E66C40BD-240A-4BB9-BD0C-DC745A37E16F}"/>
                    </a:ext>
                  </a:extLst>
                </p:cNvPr>
                <p:cNvSpPr/>
                <p:nvPr/>
              </p:nvSpPr>
              <p:spPr>
                <a:xfrm>
                  <a:off x="1599941" y="1796144"/>
                  <a:ext cx="92869" cy="178007"/>
                </a:xfrm>
                <a:prstGeom prst="donu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34" name="円/楕円 27">
                <a:extLst>
                  <a:ext uri="{FF2B5EF4-FFF2-40B4-BE49-F238E27FC236}">
                    <a16:creationId xmlns:a16="http://schemas.microsoft.com/office/drawing/2014/main" id="{7CA49A1A-7448-4D19-B331-4282B2D190DB}"/>
                  </a:ext>
                </a:extLst>
              </p:cNvPr>
              <p:cNvSpPr/>
              <p:nvPr/>
            </p:nvSpPr>
            <p:spPr>
              <a:xfrm rot="7032295">
                <a:off x="4728653" y="1836019"/>
                <a:ext cx="290141" cy="90364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28" name="円/楕円 27">
              <a:extLst>
                <a:ext uri="{FF2B5EF4-FFF2-40B4-BE49-F238E27FC236}">
                  <a16:creationId xmlns:a16="http://schemas.microsoft.com/office/drawing/2014/main" id="{D9B89AA2-66FD-4EF9-BFD8-18B7CDB1FE61}"/>
                </a:ext>
              </a:extLst>
            </p:cNvPr>
            <p:cNvSpPr/>
            <p:nvPr/>
          </p:nvSpPr>
          <p:spPr>
            <a:xfrm rot="13943616">
              <a:off x="4393313" y="1886898"/>
              <a:ext cx="156558" cy="45719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263 w 3210681"/>
                <a:gd name="connsiteY0" fmla="*/ 27522 h 373807"/>
                <a:gd name="connsiteX1" fmla="*/ 1702573 w 3210681"/>
                <a:gd name="connsiteY1" fmla="*/ 101140 h 373807"/>
                <a:gd name="connsiteX2" fmla="*/ 3210681 w 3210681"/>
                <a:gd name="connsiteY2" fmla="*/ 27522 h 373807"/>
                <a:gd name="connsiteX3" fmla="*/ 1605472 w 3210681"/>
                <a:gd name="connsiteY3" fmla="*/ 373807 h 373807"/>
                <a:gd name="connsiteX4" fmla="*/ 263 w 3210681"/>
                <a:gd name="connsiteY4" fmla="*/ 27522 h 373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681" h="373807">
                  <a:moveTo>
                    <a:pt x="263" y="27522"/>
                  </a:moveTo>
                  <a:cubicBezTo>
                    <a:pt x="16446" y="-17922"/>
                    <a:pt x="816041" y="101140"/>
                    <a:pt x="1702573" y="101140"/>
                  </a:cubicBezTo>
                  <a:cubicBezTo>
                    <a:pt x="2589105" y="101140"/>
                    <a:pt x="3210681" y="-63720"/>
                    <a:pt x="3210681" y="27522"/>
                  </a:cubicBezTo>
                  <a:cubicBezTo>
                    <a:pt x="3210681" y="118764"/>
                    <a:pt x="2492004" y="373807"/>
                    <a:pt x="1605472" y="373807"/>
                  </a:cubicBezTo>
                  <a:cubicBezTo>
                    <a:pt x="718940" y="373807"/>
                    <a:pt x="-15920" y="72966"/>
                    <a:pt x="263" y="2752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68" name="グループ化 167">
            <a:extLst>
              <a:ext uri="{FF2B5EF4-FFF2-40B4-BE49-F238E27FC236}">
                <a16:creationId xmlns:a16="http://schemas.microsoft.com/office/drawing/2014/main" id="{6D4CA66A-CCBA-4BD5-A0F8-BA7DD56680D7}"/>
              </a:ext>
            </a:extLst>
          </p:cNvPr>
          <p:cNvGrpSpPr/>
          <p:nvPr/>
        </p:nvGrpSpPr>
        <p:grpSpPr>
          <a:xfrm>
            <a:off x="1295926" y="705039"/>
            <a:ext cx="1337488" cy="2835880"/>
            <a:chOff x="1295926" y="705039"/>
            <a:chExt cx="1337488" cy="2835880"/>
          </a:xfrm>
        </p:grpSpPr>
        <p:grpSp>
          <p:nvGrpSpPr>
            <p:cNvPr id="169" name="グループ化 168">
              <a:extLst>
                <a:ext uri="{FF2B5EF4-FFF2-40B4-BE49-F238E27FC236}">
                  <a16:creationId xmlns:a16="http://schemas.microsoft.com/office/drawing/2014/main" id="{6B17540C-72C7-41EF-88E4-F3D135A664A6}"/>
                </a:ext>
              </a:extLst>
            </p:cNvPr>
            <p:cNvGrpSpPr/>
            <p:nvPr/>
          </p:nvGrpSpPr>
          <p:grpSpPr>
            <a:xfrm>
              <a:off x="1295926" y="705039"/>
              <a:ext cx="1337488" cy="2835880"/>
              <a:chOff x="1295926" y="705039"/>
              <a:chExt cx="1337488" cy="2835880"/>
            </a:xfrm>
          </p:grpSpPr>
          <p:grpSp>
            <p:nvGrpSpPr>
              <p:cNvPr id="171" name="グループ化 170">
                <a:extLst>
                  <a:ext uri="{FF2B5EF4-FFF2-40B4-BE49-F238E27FC236}">
                    <a16:creationId xmlns:a16="http://schemas.microsoft.com/office/drawing/2014/main" id="{097CE5A0-14F3-40FE-811E-B034E86BD1B7}"/>
                  </a:ext>
                </a:extLst>
              </p:cNvPr>
              <p:cNvGrpSpPr/>
              <p:nvPr/>
            </p:nvGrpSpPr>
            <p:grpSpPr>
              <a:xfrm>
                <a:off x="1295926" y="705039"/>
                <a:ext cx="1337488" cy="2835880"/>
                <a:chOff x="557263" y="705039"/>
                <a:chExt cx="1337488" cy="2835880"/>
              </a:xfrm>
            </p:grpSpPr>
            <p:grpSp>
              <p:nvGrpSpPr>
                <p:cNvPr id="180" name="グループ化 179">
                  <a:extLst>
                    <a:ext uri="{FF2B5EF4-FFF2-40B4-BE49-F238E27FC236}">
                      <a16:creationId xmlns:a16="http://schemas.microsoft.com/office/drawing/2014/main" id="{E1A1E0C8-EBB5-4AFC-9528-0A035F81BF04}"/>
                    </a:ext>
                  </a:extLst>
                </p:cNvPr>
                <p:cNvGrpSpPr/>
                <p:nvPr/>
              </p:nvGrpSpPr>
              <p:grpSpPr>
                <a:xfrm>
                  <a:off x="557263" y="705039"/>
                  <a:ext cx="1337488" cy="2835880"/>
                  <a:chOff x="5062355" y="705039"/>
                  <a:chExt cx="1337488" cy="2835880"/>
                </a:xfrm>
              </p:grpSpPr>
              <p:sp>
                <p:nvSpPr>
                  <p:cNvPr id="197" name="フリーフォーム 540">
                    <a:extLst>
                      <a:ext uri="{FF2B5EF4-FFF2-40B4-BE49-F238E27FC236}">
                        <a16:creationId xmlns:a16="http://schemas.microsoft.com/office/drawing/2014/main" id="{6F3DFC7E-CC79-45DD-B89A-FD81F71F7323}"/>
                      </a:ext>
                    </a:extLst>
                  </p:cNvPr>
                  <p:cNvSpPr/>
                  <p:nvPr/>
                </p:nvSpPr>
                <p:spPr>
                  <a:xfrm>
                    <a:off x="5062355" y="811857"/>
                    <a:ext cx="1266776" cy="1031232"/>
                  </a:xfrm>
                  <a:custGeom>
                    <a:avLst/>
                    <a:gdLst>
                      <a:gd name="connsiteX0" fmla="*/ 328111 w 816502"/>
                      <a:gd name="connsiteY0" fmla="*/ 0 h 656222"/>
                      <a:gd name="connsiteX1" fmla="*/ 455827 w 816502"/>
                      <a:gd name="connsiteY1" fmla="*/ 25785 h 656222"/>
                      <a:gd name="connsiteX2" fmla="*/ 492925 w 816502"/>
                      <a:gd name="connsiteY2" fmla="*/ 45920 h 656222"/>
                      <a:gd name="connsiteX3" fmla="*/ 510467 w 816502"/>
                      <a:gd name="connsiteY3" fmla="*/ 44152 h 656222"/>
                      <a:gd name="connsiteX4" fmla="*/ 816502 w 816502"/>
                      <a:gd name="connsiteY4" fmla="*/ 350187 h 656222"/>
                      <a:gd name="connsiteX5" fmla="*/ 510467 w 816502"/>
                      <a:gd name="connsiteY5" fmla="*/ 656222 h 656222"/>
                      <a:gd name="connsiteX6" fmla="*/ 448791 w 816502"/>
                      <a:gd name="connsiteY6" fmla="*/ 650005 h 656222"/>
                      <a:gd name="connsiteX7" fmla="*/ 420791 w 816502"/>
                      <a:gd name="connsiteY7" fmla="*/ 641313 h 656222"/>
                      <a:gd name="connsiteX8" fmla="*/ 394237 w 816502"/>
                      <a:gd name="connsiteY8" fmla="*/ 649556 h 656222"/>
                      <a:gd name="connsiteX9" fmla="*/ 328111 w 816502"/>
                      <a:gd name="connsiteY9" fmla="*/ 656222 h 656222"/>
                      <a:gd name="connsiteX10" fmla="*/ 0 w 816502"/>
                      <a:gd name="connsiteY10" fmla="*/ 328111 h 656222"/>
                      <a:gd name="connsiteX11" fmla="*/ 328111 w 816502"/>
                      <a:gd name="connsiteY11" fmla="*/ 0 h 6562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816502" h="656222">
                        <a:moveTo>
                          <a:pt x="328111" y="0"/>
                        </a:moveTo>
                        <a:cubicBezTo>
                          <a:pt x="373414" y="0"/>
                          <a:pt x="416572" y="9181"/>
                          <a:pt x="455827" y="25785"/>
                        </a:cubicBezTo>
                        <a:lnTo>
                          <a:pt x="492925" y="45920"/>
                        </a:lnTo>
                        <a:lnTo>
                          <a:pt x="510467" y="44152"/>
                        </a:lnTo>
                        <a:cubicBezTo>
                          <a:pt x="679485" y="44152"/>
                          <a:pt x="816502" y="181169"/>
                          <a:pt x="816502" y="350187"/>
                        </a:cubicBezTo>
                        <a:cubicBezTo>
                          <a:pt x="816502" y="519205"/>
                          <a:pt x="679485" y="656222"/>
                          <a:pt x="510467" y="656222"/>
                        </a:cubicBezTo>
                        <a:cubicBezTo>
                          <a:pt x="489340" y="656222"/>
                          <a:pt x="468713" y="654081"/>
                          <a:pt x="448791" y="650005"/>
                        </a:cubicBezTo>
                        <a:lnTo>
                          <a:pt x="420791" y="641313"/>
                        </a:lnTo>
                        <a:lnTo>
                          <a:pt x="394237" y="649556"/>
                        </a:lnTo>
                        <a:cubicBezTo>
                          <a:pt x="372878" y="653927"/>
                          <a:pt x="350763" y="656222"/>
                          <a:pt x="328111" y="656222"/>
                        </a:cubicBezTo>
                        <a:cubicBezTo>
                          <a:pt x="146900" y="656222"/>
                          <a:pt x="0" y="509322"/>
                          <a:pt x="0" y="328111"/>
                        </a:cubicBezTo>
                        <a:cubicBezTo>
                          <a:pt x="0" y="146900"/>
                          <a:pt x="146900" y="0"/>
                          <a:pt x="328111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8" name="フリーフォーム: 図形 197">
                    <a:extLst>
                      <a:ext uri="{FF2B5EF4-FFF2-40B4-BE49-F238E27FC236}">
                        <a16:creationId xmlns:a16="http://schemas.microsoft.com/office/drawing/2014/main" id="{65D5DDAE-0D33-4737-9BB7-9451AA8CF798}"/>
                      </a:ext>
                    </a:extLst>
                  </p:cNvPr>
                  <p:cNvSpPr/>
                  <p:nvPr/>
                </p:nvSpPr>
                <p:spPr>
                  <a:xfrm>
                    <a:off x="5096184" y="962520"/>
                    <a:ext cx="1080853" cy="1767184"/>
                  </a:xfrm>
                  <a:custGeom>
                    <a:avLst/>
                    <a:gdLst>
                      <a:gd name="connsiteX0" fmla="*/ 448541 w 897082"/>
                      <a:gd name="connsiteY0" fmla="*/ 0 h 1466720"/>
                      <a:gd name="connsiteX1" fmla="*/ 897082 w 897082"/>
                      <a:gd name="connsiteY1" fmla="*/ 448541 h 1466720"/>
                      <a:gd name="connsiteX2" fmla="*/ 897082 w 897082"/>
                      <a:gd name="connsiteY2" fmla="*/ 572384 h 1466720"/>
                      <a:gd name="connsiteX3" fmla="*/ 623133 w 897082"/>
                      <a:gd name="connsiteY3" fmla="*/ 985676 h 1466720"/>
                      <a:gd name="connsiteX4" fmla="*/ 564119 w 897082"/>
                      <a:gd name="connsiteY4" fmla="*/ 1003996 h 1466720"/>
                      <a:gd name="connsiteX5" fmla="*/ 575827 w 897082"/>
                      <a:gd name="connsiteY5" fmla="*/ 1118635 h 1466720"/>
                      <a:gd name="connsiteX6" fmla="*/ 603105 w 897082"/>
                      <a:gd name="connsiteY6" fmla="*/ 1118635 h 1466720"/>
                      <a:gd name="connsiteX7" fmla="*/ 786798 w 897082"/>
                      <a:gd name="connsiteY7" fmla="*/ 1292678 h 1466720"/>
                      <a:gd name="connsiteX8" fmla="*/ 786797 w 897082"/>
                      <a:gd name="connsiteY8" fmla="*/ 1466720 h 1466720"/>
                      <a:gd name="connsiteX9" fmla="*/ 188668 w 897082"/>
                      <a:gd name="connsiteY9" fmla="*/ 1466720 h 1466720"/>
                      <a:gd name="connsiteX10" fmla="*/ 188668 w 897082"/>
                      <a:gd name="connsiteY10" fmla="*/ 1292678 h 1466720"/>
                      <a:gd name="connsiteX11" fmla="*/ 300860 w 897082"/>
                      <a:gd name="connsiteY11" fmla="*/ 1132312 h 1466720"/>
                      <a:gd name="connsiteX12" fmla="*/ 352270 w 897082"/>
                      <a:gd name="connsiteY12" fmla="*/ 1122478 h 1466720"/>
                      <a:gd name="connsiteX13" fmla="*/ 363516 w 897082"/>
                      <a:gd name="connsiteY13" fmla="*/ 1012354 h 1466720"/>
                      <a:gd name="connsiteX14" fmla="*/ 358144 w 897082"/>
                      <a:gd name="connsiteY14" fmla="*/ 1011812 h 1466720"/>
                      <a:gd name="connsiteX15" fmla="*/ 0 w 897082"/>
                      <a:gd name="connsiteY15" fmla="*/ 572384 h 1466720"/>
                      <a:gd name="connsiteX16" fmla="*/ 0 w 897082"/>
                      <a:gd name="connsiteY16" fmla="*/ 448541 h 1466720"/>
                      <a:gd name="connsiteX17" fmla="*/ 448541 w 897082"/>
                      <a:gd name="connsiteY17" fmla="*/ 0 h 1466720"/>
                      <a:gd name="connsiteX0" fmla="*/ 452872 w 901413"/>
                      <a:gd name="connsiteY0" fmla="*/ 0 h 1466720"/>
                      <a:gd name="connsiteX1" fmla="*/ 901413 w 901413"/>
                      <a:gd name="connsiteY1" fmla="*/ 448541 h 1466720"/>
                      <a:gd name="connsiteX2" fmla="*/ 901413 w 901413"/>
                      <a:gd name="connsiteY2" fmla="*/ 572384 h 1466720"/>
                      <a:gd name="connsiteX3" fmla="*/ 627464 w 901413"/>
                      <a:gd name="connsiteY3" fmla="*/ 985676 h 1466720"/>
                      <a:gd name="connsiteX4" fmla="*/ 568450 w 901413"/>
                      <a:gd name="connsiteY4" fmla="*/ 1003996 h 1466720"/>
                      <a:gd name="connsiteX5" fmla="*/ 580158 w 901413"/>
                      <a:gd name="connsiteY5" fmla="*/ 1118635 h 1466720"/>
                      <a:gd name="connsiteX6" fmla="*/ 607436 w 901413"/>
                      <a:gd name="connsiteY6" fmla="*/ 1118635 h 1466720"/>
                      <a:gd name="connsiteX7" fmla="*/ 791129 w 901413"/>
                      <a:gd name="connsiteY7" fmla="*/ 1292678 h 1466720"/>
                      <a:gd name="connsiteX8" fmla="*/ 791128 w 901413"/>
                      <a:gd name="connsiteY8" fmla="*/ 1466720 h 1466720"/>
                      <a:gd name="connsiteX9" fmla="*/ 192999 w 901413"/>
                      <a:gd name="connsiteY9" fmla="*/ 1466720 h 1466720"/>
                      <a:gd name="connsiteX10" fmla="*/ 192999 w 901413"/>
                      <a:gd name="connsiteY10" fmla="*/ 1292678 h 1466720"/>
                      <a:gd name="connsiteX11" fmla="*/ 305191 w 901413"/>
                      <a:gd name="connsiteY11" fmla="*/ 1132312 h 1466720"/>
                      <a:gd name="connsiteX12" fmla="*/ 356601 w 901413"/>
                      <a:gd name="connsiteY12" fmla="*/ 1122478 h 1466720"/>
                      <a:gd name="connsiteX13" fmla="*/ 367847 w 901413"/>
                      <a:gd name="connsiteY13" fmla="*/ 1012354 h 1466720"/>
                      <a:gd name="connsiteX14" fmla="*/ 362475 w 901413"/>
                      <a:gd name="connsiteY14" fmla="*/ 1011812 h 1466720"/>
                      <a:gd name="connsiteX15" fmla="*/ 36426 w 901413"/>
                      <a:gd name="connsiteY15" fmla="*/ 747978 h 1466720"/>
                      <a:gd name="connsiteX16" fmla="*/ 4331 w 901413"/>
                      <a:gd name="connsiteY16" fmla="*/ 572384 h 1466720"/>
                      <a:gd name="connsiteX17" fmla="*/ 4331 w 901413"/>
                      <a:gd name="connsiteY17" fmla="*/ 448541 h 1466720"/>
                      <a:gd name="connsiteX18" fmla="*/ 452872 w 901413"/>
                      <a:gd name="connsiteY18" fmla="*/ 0 h 1466720"/>
                      <a:gd name="connsiteX0" fmla="*/ 452872 w 901413"/>
                      <a:gd name="connsiteY0" fmla="*/ 0 h 1466720"/>
                      <a:gd name="connsiteX1" fmla="*/ 901413 w 901413"/>
                      <a:gd name="connsiteY1" fmla="*/ 448541 h 1466720"/>
                      <a:gd name="connsiteX2" fmla="*/ 901413 w 901413"/>
                      <a:gd name="connsiteY2" fmla="*/ 572384 h 1466720"/>
                      <a:gd name="connsiteX3" fmla="*/ 627464 w 901413"/>
                      <a:gd name="connsiteY3" fmla="*/ 985676 h 1466720"/>
                      <a:gd name="connsiteX4" fmla="*/ 568450 w 901413"/>
                      <a:gd name="connsiteY4" fmla="*/ 1003996 h 1466720"/>
                      <a:gd name="connsiteX5" fmla="*/ 580158 w 901413"/>
                      <a:gd name="connsiteY5" fmla="*/ 1118635 h 1466720"/>
                      <a:gd name="connsiteX6" fmla="*/ 607436 w 901413"/>
                      <a:gd name="connsiteY6" fmla="*/ 1118635 h 1466720"/>
                      <a:gd name="connsiteX7" fmla="*/ 791129 w 901413"/>
                      <a:gd name="connsiteY7" fmla="*/ 1292678 h 1466720"/>
                      <a:gd name="connsiteX8" fmla="*/ 791128 w 901413"/>
                      <a:gd name="connsiteY8" fmla="*/ 1466720 h 1466720"/>
                      <a:gd name="connsiteX9" fmla="*/ 192999 w 901413"/>
                      <a:gd name="connsiteY9" fmla="*/ 1466720 h 1466720"/>
                      <a:gd name="connsiteX10" fmla="*/ 192999 w 901413"/>
                      <a:gd name="connsiteY10" fmla="*/ 1292678 h 1466720"/>
                      <a:gd name="connsiteX11" fmla="*/ 305191 w 901413"/>
                      <a:gd name="connsiteY11" fmla="*/ 1132312 h 1466720"/>
                      <a:gd name="connsiteX12" fmla="*/ 356601 w 901413"/>
                      <a:gd name="connsiteY12" fmla="*/ 1122478 h 1466720"/>
                      <a:gd name="connsiteX13" fmla="*/ 367847 w 901413"/>
                      <a:gd name="connsiteY13" fmla="*/ 1012354 h 1466720"/>
                      <a:gd name="connsiteX14" fmla="*/ 362475 w 901413"/>
                      <a:gd name="connsiteY14" fmla="*/ 1011812 h 1466720"/>
                      <a:gd name="connsiteX15" fmla="*/ 36426 w 901413"/>
                      <a:gd name="connsiteY15" fmla="*/ 747978 h 1466720"/>
                      <a:gd name="connsiteX16" fmla="*/ 4331 w 901413"/>
                      <a:gd name="connsiteY16" fmla="*/ 572384 h 1466720"/>
                      <a:gd name="connsiteX17" fmla="*/ 4331 w 901413"/>
                      <a:gd name="connsiteY17" fmla="*/ 448541 h 1466720"/>
                      <a:gd name="connsiteX18" fmla="*/ 452872 w 901413"/>
                      <a:gd name="connsiteY18" fmla="*/ 0 h 1466720"/>
                      <a:gd name="connsiteX0" fmla="*/ 448541 w 897082"/>
                      <a:gd name="connsiteY0" fmla="*/ 0 h 1466720"/>
                      <a:gd name="connsiteX1" fmla="*/ 897082 w 897082"/>
                      <a:gd name="connsiteY1" fmla="*/ 448541 h 1466720"/>
                      <a:gd name="connsiteX2" fmla="*/ 897082 w 897082"/>
                      <a:gd name="connsiteY2" fmla="*/ 572384 h 1466720"/>
                      <a:gd name="connsiteX3" fmla="*/ 623133 w 897082"/>
                      <a:gd name="connsiteY3" fmla="*/ 985676 h 1466720"/>
                      <a:gd name="connsiteX4" fmla="*/ 564119 w 897082"/>
                      <a:gd name="connsiteY4" fmla="*/ 1003996 h 1466720"/>
                      <a:gd name="connsiteX5" fmla="*/ 575827 w 897082"/>
                      <a:gd name="connsiteY5" fmla="*/ 1118635 h 1466720"/>
                      <a:gd name="connsiteX6" fmla="*/ 603105 w 897082"/>
                      <a:gd name="connsiteY6" fmla="*/ 1118635 h 1466720"/>
                      <a:gd name="connsiteX7" fmla="*/ 786798 w 897082"/>
                      <a:gd name="connsiteY7" fmla="*/ 1292678 h 1466720"/>
                      <a:gd name="connsiteX8" fmla="*/ 786797 w 897082"/>
                      <a:gd name="connsiteY8" fmla="*/ 1466720 h 1466720"/>
                      <a:gd name="connsiteX9" fmla="*/ 188668 w 897082"/>
                      <a:gd name="connsiteY9" fmla="*/ 1466720 h 1466720"/>
                      <a:gd name="connsiteX10" fmla="*/ 188668 w 897082"/>
                      <a:gd name="connsiteY10" fmla="*/ 1292678 h 1466720"/>
                      <a:gd name="connsiteX11" fmla="*/ 300860 w 897082"/>
                      <a:gd name="connsiteY11" fmla="*/ 1132312 h 1466720"/>
                      <a:gd name="connsiteX12" fmla="*/ 352270 w 897082"/>
                      <a:gd name="connsiteY12" fmla="*/ 1122478 h 1466720"/>
                      <a:gd name="connsiteX13" fmla="*/ 363516 w 897082"/>
                      <a:gd name="connsiteY13" fmla="*/ 1012354 h 1466720"/>
                      <a:gd name="connsiteX14" fmla="*/ 358144 w 897082"/>
                      <a:gd name="connsiteY14" fmla="*/ 1011812 h 1466720"/>
                      <a:gd name="connsiteX15" fmla="*/ 32095 w 897082"/>
                      <a:gd name="connsiteY15" fmla="*/ 747978 h 1466720"/>
                      <a:gd name="connsiteX16" fmla="*/ 0 w 897082"/>
                      <a:gd name="connsiteY16" fmla="*/ 572384 h 1466720"/>
                      <a:gd name="connsiteX17" fmla="*/ 0 w 897082"/>
                      <a:gd name="connsiteY17" fmla="*/ 448541 h 1466720"/>
                      <a:gd name="connsiteX18" fmla="*/ 448541 w 897082"/>
                      <a:gd name="connsiteY18" fmla="*/ 0 h 1466720"/>
                      <a:gd name="connsiteX0" fmla="*/ 448541 w 897082"/>
                      <a:gd name="connsiteY0" fmla="*/ 0 h 1466720"/>
                      <a:gd name="connsiteX1" fmla="*/ 897082 w 897082"/>
                      <a:gd name="connsiteY1" fmla="*/ 448541 h 1466720"/>
                      <a:gd name="connsiteX2" fmla="*/ 897082 w 897082"/>
                      <a:gd name="connsiteY2" fmla="*/ 572384 h 1466720"/>
                      <a:gd name="connsiteX3" fmla="*/ 623133 w 897082"/>
                      <a:gd name="connsiteY3" fmla="*/ 985676 h 1466720"/>
                      <a:gd name="connsiteX4" fmla="*/ 564119 w 897082"/>
                      <a:gd name="connsiteY4" fmla="*/ 1003996 h 1466720"/>
                      <a:gd name="connsiteX5" fmla="*/ 575827 w 897082"/>
                      <a:gd name="connsiteY5" fmla="*/ 1118635 h 1466720"/>
                      <a:gd name="connsiteX6" fmla="*/ 603105 w 897082"/>
                      <a:gd name="connsiteY6" fmla="*/ 1118635 h 1466720"/>
                      <a:gd name="connsiteX7" fmla="*/ 786798 w 897082"/>
                      <a:gd name="connsiteY7" fmla="*/ 1292678 h 1466720"/>
                      <a:gd name="connsiteX8" fmla="*/ 786797 w 897082"/>
                      <a:gd name="connsiteY8" fmla="*/ 1466720 h 1466720"/>
                      <a:gd name="connsiteX9" fmla="*/ 188668 w 897082"/>
                      <a:gd name="connsiteY9" fmla="*/ 1466720 h 1466720"/>
                      <a:gd name="connsiteX10" fmla="*/ 188668 w 897082"/>
                      <a:gd name="connsiteY10" fmla="*/ 1292678 h 1466720"/>
                      <a:gd name="connsiteX11" fmla="*/ 300860 w 897082"/>
                      <a:gd name="connsiteY11" fmla="*/ 1132312 h 1466720"/>
                      <a:gd name="connsiteX12" fmla="*/ 352270 w 897082"/>
                      <a:gd name="connsiteY12" fmla="*/ 1122478 h 1466720"/>
                      <a:gd name="connsiteX13" fmla="*/ 363516 w 897082"/>
                      <a:gd name="connsiteY13" fmla="*/ 1012354 h 1466720"/>
                      <a:gd name="connsiteX14" fmla="*/ 358144 w 897082"/>
                      <a:gd name="connsiteY14" fmla="*/ 1011812 h 1466720"/>
                      <a:gd name="connsiteX15" fmla="*/ 32095 w 897082"/>
                      <a:gd name="connsiteY15" fmla="*/ 747978 h 1466720"/>
                      <a:gd name="connsiteX16" fmla="*/ 0 w 897082"/>
                      <a:gd name="connsiteY16" fmla="*/ 572384 h 1466720"/>
                      <a:gd name="connsiteX17" fmla="*/ 0 w 897082"/>
                      <a:gd name="connsiteY17" fmla="*/ 448541 h 1466720"/>
                      <a:gd name="connsiteX18" fmla="*/ 448541 w 897082"/>
                      <a:gd name="connsiteY18" fmla="*/ 0 h 1466720"/>
                      <a:gd name="connsiteX0" fmla="*/ 448541 w 897082"/>
                      <a:gd name="connsiteY0" fmla="*/ 0 h 1466720"/>
                      <a:gd name="connsiteX1" fmla="*/ 897082 w 897082"/>
                      <a:gd name="connsiteY1" fmla="*/ 448541 h 1466720"/>
                      <a:gd name="connsiteX2" fmla="*/ 897082 w 897082"/>
                      <a:gd name="connsiteY2" fmla="*/ 572384 h 1466720"/>
                      <a:gd name="connsiteX3" fmla="*/ 623133 w 897082"/>
                      <a:gd name="connsiteY3" fmla="*/ 985676 h 1466720"/>
                      <a:gd name="connsiteX4" fmla="*/ 564119 w 897082"/>
                      <a:gd name="connsiteY4" fmla="*/ 1003996 h 1466720"/>
                      <a:gd name="connsiteX5" fmla="*/ 575827 w 897082"/>
                      <a:gd name="connsiteY5" fmla="*/ 1118635 h 1466720"/>
                      <a:gd name="connsiteX6" fmla="*/ 603105 w 897082"/>
                      <a:gd name="connsiteY6" fmla="*/ 1118635 h 1466720"/>
                      <a:gd name="connsiteX7" fmla="*/ 786798 w 897082"/>
                      <a:gd name="connsiteY7" fmla="*/ 1292678 h 1466720"/>
                      <a:gd name="connsiteX8" fmla="*/ 786797 w 897082"/>
                      <a:gd name="connsiteY8" fmla="*/ 1466720 h 1466720"/>
                      <a:gd name="connsiteX9" fmla="*/ 188668 w 897082"/>
                      <a:gd name="connsiteY9" fmla="*/ 1466720 h 1466720"/>
                      <a:gd name="connsiteX10" fmla="*/ 188668 w 897082"/>
                      <a:gd name="connsiteY10" fmla="*/ 1292678 h 1466720"/>
                      <a:gd name="connsiteX11" fmla="*/ 300860 w 897082"/>
                      <a:gd name="connsiteY11" fmla="*/ 1132312 h 1466720"/>
                      <a:gd name="connsiteX12" fmla="*/ 352270 w 897082"/>
                      <a:gd name="connsiteY12" fmla="*/ 1122478 h 1466720"/>
                      <a:gd name="connsiteX13" fmla="*/ 363516 w 897082"/>
                      <a:gd name="connsiteY13" fmla="*/ 1012354 h 1466720"/>
                      <a:gd name="connsiteX14" fmla="*/ 358144 w 897082"/>
                      <a:gd name="connsiteY14" fmla="*/ 1011812 h 1466720"/>
                      <a:gd name="connsiteX15" fmla="*/ 40001 w 897082"/>
                      <a:gd name="connsiteY15" fmla="*/ 742708 h 1466720"/>
                      <a:gd name="connsiteX16" fmla="*/ 0 w 897082"/>
                      <a:gd name="connsiteY16" fmla="*/ 572384 h 1466720"/>
                      <a:gd name="connsiteX17" fmla="*/ 0 w 897082"/>
                      <a:gd name="connsiteY17" fmla="*/ 448541 h 1466720"/>
                      <a:gd name="connsiteX18" fmla="*/ 448541 w 897082"/>
                      <a:gd name="connsiteY18" fmla="*/ 0 h 1466720"/>
                      <a:gd name="connsiteX0" fmla="*/ 448541 w 897082"/>
                      <a:gd name="connsiteY0" fmla="*/ 0 h 1466720"/>
                      <a:gd name="connsiteX1" fmla="*/ 897082 w 897082"/>
                      <a:gd name="connsiteY1" fmla="*/ 448541 h 1466720"/>
                      <a:gd name="connsiteX2" fmla="*/ 897082 w 897082"/>
                      <a:gd name="connsiteY2" fmla="*/ 572384 h 1466720"/>
                      <a:gd name="connsiteX3" fmla="*/ 623133 w 897082"/>
                      <a:gd name="connsiteY3" fmla="*/ 985676 h 1466720"/>
                      <a:gd name="connsiteX4" fmla="*/ 564119 w 897082"/>
                      <a:gd name="connsiteY4" fmla="*/ 1003996 h 1466720"/>
                      <a:gd name="connsiteX5" fmla="*/ 575827 w 897082"/>
                      <a:gd name="connsiteY5" fmla="*/ 1118635 h 1466720"/>
                      <a:gd name="connsiteX6" fmla="*/ 603105 w 897082"/>
                      <a:gd name="connsiteY6" fmla="*/ 1118635 h 1466720"/>
                      <a:gd name="connsiteX7" fmla="*/ 786798 w 897082"/>
                      <a:gd name="connsiteY7" fmla="*/ 1292678 h 1466720"/>
                      <a:gd name="connsiteX8" fmla="*/ 786797 w 897082"/>
                      <a:gd name="connsiteY8" fmla="*/ 1466720 h 1466720"/>
                      <a:gd name="connsiteX9" fmla="*/ 188668 w 897082"/>
                      <a:gd name="connsiteY9" fmla="*/ 1466720 h 1466720"/>
                      <a:gd name="connsiteX10" fmla="*/ 188668 w 897082"/>
                      <a:gd name="connsiteY10" fmla="*/ 1292678 h 1466720"/>
                      <a:gd name="connsiteX11" fmla="*/ 300860 w 897082"/>
                      <a:gd name="connsiteY11" fmla="*/ 1132312 h 1466720"/>
                      <a:gd name="connsiteX12" fmla="*/ 352270 w 897082"/>
                      <a:gd name="connsiteY12" fmla="*/ 1122478 h 1466720"/>
                      <a:gd name="connsiteX13" fmla="*/ 363516 w 897082"/>
                      <a:gd name="connsiteY13" fmla="*/ 1012354 h 1466720"/>
                      <a:gd name="connsiteX14" fmla="*/ 358144 w 897082"/>
                      <a:gd name="connsiteY14" fmla="*/ 1011812 h 1466720"/>
                      <a:gd name="connsiteX15" fmla="*/ 40001 w 897082"/>
                      <a:gd name="connsiteY15" fmla="*/ 742708 h 1466720"/>
                      <a:gd name="connsiteX16" fmla="*/ 0 w 897082"/>
                      <a:gd name="connsiteY16" fmla="*/ 572384 h 1466720"/>
                      <a:gd name="connsiteX17" fmla="*/ 0 w 897082"/>
                      <a:gd name="connsiteY17" fmla="*/ 448541 h 1466720"/>
                      <a:gd name="connsiteX18" fmla="*/ 448541 w 897082"/>
                      <a:gd name="connsiteY18" fmla="*/ 0 h 1466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897082" h="1466720">
                        <a:moveTo>
                          <a:pt x="448541" y="0"/>
                        </a:moveTo>
                        <a:cubicBezTo>
                          <a:pt x="696263" y="0"/>
                          <a:pt x="897082" y="200819"/>
                          <a:pt x="897082" y="448541"/>
                        </a:cubicBezTo>
                        <a:lnTo>
                          <a:pt x="897082" y="572384"/>
                        </a:lnTo>
                        <a:cubicBezTo>
                          <a:pt x="897082" y="758175"/>
                          <a:pt x="784121" y="917584"/>
                          <a:pt x="623133" y="985676"/>
                        </a:cubicBezTo>
                        <a:lnTo>
                          <a:pt x="564119" y="1003996"/>
                        </a:lnTo>
                        <a:lnTo>
                          <a:pt x="575827" y="1118635"/>
                        </a:lnTo>
                        <a:lnTo>
                          <a:pt x="603105" y="1118635"/>
                        </a:lnTo>
                        <a:cubicBezTo>
                          <a:pt x="704556" y="1118635"/>
                          <a:pt x="786798" y="1196557"/>
                          <a:pt x="786798" y="1292678"/>
                        </a:cubicBezTo>
                        <a:cubicBezTo>
                          <a:pt x="786798" y="1350692"/>
                          <a:pt x="786797" y="1408706"/>
                          <a:pt x="786797" y="1466720"/>
                        </a:cubicBezTo>
                        <a:lnTo>
                          <a:pt x="188668" y="1466720"/>
                        </a:lnTo>
                        <a:lnTo>
                          <a:pt x="188668" y="1292678"/>
                        </a:lnTo>
                        <a:cubicBezTo>
                          <a:pt x="188668" y="1220587"/>
                          <a:pt x="234929" y="1158734"/>
                          <a:pt x="300860" y="1132312"/>
                        </a:cubicBezTo>
                        <a:lnTo>
                          <a:pt x="352270" y="1122478"/>
                        </a:lnTo>
                        <a:lnTo>
                          <a:pt x="363516" y="1012354"/>
                        </a:lnTo>
                        <a:lnTo>
                          <a:pt x="358144" y="1011812"/>
                        </a:lnTo>
                        <a:cubicBezTo>
                          <a:pt x="302907" y="967749"/>
                          <a:pt x="7461" y="918719"/>
                          <a:pt x="40001" y="742708"/>
                        </a:cubicBezTo>
                        <a:cubicBezTo>
                          <a:pt x="4027" y="648388"/>
                          <a:pt x="5349" y="622290"/>
                          <a:pt x="0" y="572384"/>
                        </a:cubicBezTo>
                        <a:lnTo>
                          <a:pt x="0" y="448541"/>
                        </a:lnTo>
                        <a:cubicBezTo>
                          <a:pt x="0" y="200819"/>
                          <a:pt x="200819" y="0"/>
                          <a:pt x="448541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9" name="フリーフォーム: 図形 198">
                    <a:extLst>
                      <a:ext uri="{FF2B5EF4-FFF2-40B4-BE49-F238E27FC236}">
                        <a16:creationId xmlns:a16="http://schemas.microsoft.com/office/drawing/2014/main" id="{189D1EDE-09BE-43EC-96D8-C231ED8BDFB1}"/>
                      </a:ext>
                    </a:extLst>
                  </p:cNvPr>
                  <p:cNvSpPr/>
                  <p:nvPr/>
                </p:nvSpPr>
                <p:spPr>
                  <a:xfrm>
                    <a:off x="5521495" y="2172190"/>
                    <a:ext cx="217125" cy="111279"/>
                  </a:xfrm>
                  <a:custGeom>
                    <a:avLst/>
                    <a:gdLst>
                      <a:gd name="connsiteX0" fmla="*/ 209318 w 211408"/>
                      <a:gd name="connsiteY0" fmla="*/ 0 h 93697"/>
                      <a:gd name="connsiteX1" fmla="*/ 211408 w 211408"/>
                      <a:gd name="connsiteY1" fmla="*/ 20463 h 93697"/>
                      <a:gd name="connsiteX2" fmla="*/ 206348 w 211408"/>
                      <a:gd name="connsiteY2" fmla="*/ 24396 h 93697"/>
                      <a:gd name="connsiteX3" fmla="*/ 7260 w 211408"/>
                      <a:gd name="connsiteY3" fmla="*/ 93228 h 93697"/>
                      <a:gd name="connsiteX4" fmla="*/ 0 w 211408"/>
                      <a:gd name="connsiteY4" fmla="*/ 93697 h 93697"/>
                      <a:gd name="connsiteX5" fmla="*/ 8715 w 211408"/>
                      <a:gd name="connsiteY5" fmla="*/ 8358 h 93697"/>
                      <a:gd name="connsiteX6" fmla="*/ 93740 w 211408"/>
                      <a:gd name="connsiteY6" fmla="*/ 16929 h 93697"/>
                      <a:gd name="connsiteX7" fmla="*/ 184137 w 211408"/>
                      <a:gd name="connsiteY7" fmla="*/ 7816 h 93697"/>
                      <a:gd name="connsiteX0" fmla="*/ 209318 w 211408"/>
                      <a:gd name="connsiteY0" fmla="*/ 0 h 93697"/>
                      <a:gd name="connsiteX1" fmla="*/ 211408 w 211408"/>
                      <a:gd name="connsiteY1" fmla="*/ 20463 h 93697"/>
                      <a:gd name="connsiteX2" fmla="*/ 7260 w 211408"/>
                      <a:gd name="connsiteY2" fmla="*/ 93228 h 93697"/>
                      <a:gd name="connsiteX3" fmla="*/ 0 w 211408"/>
                      <a:gd name="connsiteY3" fmla="*/ 93697 h 93697"/>
                      <a:gd name="connsiteX4" fmla="*/ 8715 w 211408"/>
                      <a:gd name="connsiteY4" fmla="*/ 8358 h 93697"/>
                      <a:gd name="connsiteX5" fmla="*/ 93740 w 211408"/>
                      <a:gd name="connsiteY5" fmla="*/ 16929 h 93697"/>
                      <a:gd name="connsiteX6" fmla="*/ 184137 w 211408"/>
                      <a:gd name="connsiteY6" fmla="*/ 7816 h 93697"/>
                      <a:gd name="connsiteX7" fmla="*/ 209318 w 211408"/>
                      <a:gd name="connsiteY7" fmla="*/ 0 h 93697"/>
                      <a:gd name="connsiteX0" fmla="*/ 209318 w 209318"/>
                      <a:gd name="connsiteY0" fmla="*/ 0 h 93697"/>
                      <a:gd name="connsiteX1" fmla="*/ 7260 w 209318"/>
                      <a:gd name="connsiteY1" fmla="*/ 93228 h 93697"/>
                      <a:gd name="connsiteX2" fmla="*/ 0 w 209318"/>
                      <a:gd name="connsiteY2" fmla="*/ 93697 h 93697"/>
                      <a:gd name="connsiteX3" fmla="*/ 8715 w 209318"/>
                      <a:gd name="connsiteY3" fmla="*/ 8358 h 93697"/>
                      <a:gd name="connsiteX4" fmla="*/ 93740 w 209318"/>
                      <a:gd name="connsiteY4" fmla="*/ 16929 h 93697"/>
                      <a:gd name="connsiteX5" fmla="*/ 184137 w 209318"/>
                      <a:gd name="connsiteY5" fmla="*/ 7816 h 93697"/>
                      <a:gd name="connsiteX6" fmla="*/ 209318 w 209318"/>
                      <a:gd name="connsiteY6" fmla="*/ 0 h 93697"/>
                      <a:gd name="connsiteX0" fmla="*/ 209318 w 209318"/>
                      <a:gd name="connsiteY0" fmla="*/ 0 h 93697"/>
                      <a:gd name="connsiteX1" fmla="*/ 7260 w 209318"/>
                      <a:gd name="connsiteY1" fmla="*/ 93228 h 93697"/>
                      <a:gd name="connsiteX2" fmla="*/ 0 w 209318"/>
                      <a:gd name="connsiteY2" fmla="*/ 93697 h 93697"/>
                      <a:gd name="connsiteX3" fmla="*/ 8715 w 209318"/>
                      <a:gd name="connsiteY3" fmla="*/ 8358 h 93697"/>
                      <a:gd name="connsiteX4" fmla="*/ 93740 w 209318"/>
                      <a:gd name="connsiteY4" fmla="*/ 16929 h 93697"/>
                      <a:gd name="connsiteX5" fmla="*/ 184137 w 209318"/>
                      <a:gd name="connsiteY5" fmla="*/ 7816 h 93697"/>
                      <a:gd name="connsiteX6" fmla="*/ 209318 w 209318"/>
                      <a:gd name="connsiteY6" fmla="*/ 0 h 93697"/>
                      <a:gd name="connsiteX0" fmla="*/ 209318 w 209318"/>
                      <a:gd name="connsiteY0" fmla="*/ 0 h 93697"/>
                      <a:gd name="connsiteX1" fmla="*/ 0 w 209318"/>
                      <a:gd name="connsiteY1" fmla="*/ 93697 h 93697"/>
                      <a:gd name="connsiteX2" fmla="*/ 8715 w 209318"/>
                      <a:gd name="connsiteY2" fmla="*/ 8358 h 93697"/>
                      <a:gd name="connsiteX3" fmla="*/ 93740 w 209318"/>
                      <a:gd name="connsiteY3" fmla="*/ 16929 h 93697"/>
                      <a:gd name="connsiteX4" fmla="*/ 184137 w 209318"/>
                      <a:gd name="connsiteY4" fmla="*/ 7816 h 93697"/>
                      <a:gd name="connsiteX5" fmla="*/ 209318 w 209318"/>
                      <a:gd name="connsiteY5" fmla="*/ 0 h 93697"/>
                      <a:gd name="connsiteX0" fmla="*/ 209318 w 209318"/>
                      <a:gd name="connsiteY0" fmla="*/ 0 h 93697"/>
                      <a:gd name="connsiteX1" fmla="*/ 0 w 209318"/>
                      <a:gd name="connsiteY1" fmla="*/ 93697 h 93697"/>
                      <a:gd name="connsiteX2" fmla="*/ 8715 w 209318"/>
                      <a:gd name="connsiteY2" fmla="*/ 8358 h 93697"/>
                      <a:gd name="connsiteX3" fmla="*/ 93740 w 209318"/>
                      <a:gd name="connsiteY3" fmla="*/ 16929 h 93697"/>
                      <a:gd name="connsiteX4" fmla="*/ 184137 w 209318"/>
                      <a:gd name="connsiteY4" fmla="*/ 7816 h 93697"/>
                      <a:gd name="connsiteX5" fmla="*/ 209318 w 209318"/>
                      <a:gd name="connsiteY5" fmla="*/ 0 h 936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09318" h="93697">
                        <a:moveTo>
                          <a:pt x="209318" y="0"/>
                        </a:moveTo>
                        <a:cubicBezTo>
                          <a:pt x="148204" y="60213"/>
                          <a:pt x="33434" y="92304"/>
                          <a:pt x="0" y="93697"/>
                        </a:cubicBezTo>
                        <a:lnTo>
                          <a:pt x="8715" y="8358"/>
                        </a:lnTo>
                        <a:lnTo>
                          <a:pt x="93740" y="16929"/>
                        </a:lnTo>
                        <a:cubicBezTo>
                          <a:pt x="124705" y="16929"/>
                          <a:pt x="154938" y="13791"/>
                          <a:pt x="184137" y="7816"/>
                        </a:cubicBezTo>
                        <a:lnTo>
                          <a:pt x="209318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0" name="フリーフォーム: 図形 199">
                    <a:extLst>
                      <a:ext uri="{FF2B5EF4-FFF2-40B4-BE49-F238E27FC236}">
                        <a16:creationId xmlns:a16="http://schemas.microsoft.com/office/drawing/2014/main" id="{A24FF931-92E2-407B-B355-EB158E898D9E}"/>
                      </a:ext>
                    </a:extLst>
                  </p:cNvPr>
                  <p:cNvSpPr/>
                  <p:nvPr/>
                </p:nvSpPr>
                <p:spPr>
                  <a:xfrm>
                    <a:off x="5165391" y="2310313"/>
                    <a:ext cx="1197310" cy="1230066"/>
                  </a:xfrm>
                  <a:custGeom>
                    <a:avLst/>
                    <a:gdLst>
                      <a:gd name="connsiteX0" fmla="*/ 702404 w 1068476"/>
                      <a:gd name="connsiteY0" fmla="*/ 0 h 1020925"/>
                      <a:gd name="connsiteX1" fmla="*/ 763059 w 1068476"/>
                      <a:gd name="connsiteY1" fmla="*/ 0 h 1020925"/>
                      <a:gd name="connsiteX2" fmla="*/ 1068476 w 1068476"/>
                      <a:gd name="connsiteY2" fmla="*/ 320391 h 1020925"/>
                      <a:gd name="connsiteX3" fmla="*/ 1068476 w 1068476"/>
                      <a:gd name="connsiteY3" fmla="*/ 1020925 h 1020925"/>
                      <a:gd name="connsiteX4" fmla="*/ 139988 w 1068476"/>
                      <a:gd name="connsiteY4" fmla="*/ 1020925 h 1020925"/>
                      <a:gd name="connsiteX5" fmla="*/ 55941 w 1068476"/>
                      <a:gd name="connsiteY5" fmla="*/ 706710 h 1020925"/>
                      <a:gd name="connsiteX6" fmla="*/ 55941 w 1068476"/>
                      <a:gd name="connsiteY6" fmla="*/ 285753 h 1020925"/>
                      <a:gd name="connsiteX7" fmla="*/ 189768 w 1068476"/>
                      <a:gd name="connsiteY7" fmla="*/ 138877 h 1020925"/>
                      <a:gd name="connsiteX8" fmla="*/ 371719 w 1068476"/>
                      <a:gd name="connsiteY8" fmla="*/ 10385 h 1020925"/>
                      <a:gd name="connsiteX9" fmla="*/ 390924 w 1068476"/>
                      <a:gd name="connsiteY9" fmla="*/ 7678 h 1020925"/>
                      <a:gd name="connsiteX10" fmla="*/ 356988 w 1068476"/>
                      <a:gd name="connsiteY10" fmla="*/ 72107 h 1020925"/>
                      <a:gd name="connsiteX11" fmla="*/ 362948 w 1068476"/>
                      <a:gd name="connsiteY11" fmla="*/ 186423 h 1020925"/>
                      <a:gd name="connsiteX12" fmla="*/ 632972 w 1068476"/>
                      <a:gd name="connsiteY12" fmla="*/ 86497 h 1020925"/>
                      <a:gd name="connsiteX13" fmla="*/ 698289 w 1068476"/>
                      <a:gd name="connsiteY13" fmla="*/ 7813 h 1020925"/>
                      <a:gd name="connsiteX0" fmla="*/ 676999 w 1043071"/>
                      <a:gd name="connsiteY0" fmla="*/ 0 h 1020925"/>
                      <a:gd name="connsiteX1" fmla="*/ 737654 w 1043071"/>
                      <a:gd name="connsiteY1" fmla="*/ 0 h 1020925"/>
                      <a:gd name="connsiteX2" fmla="*/ 1043071 w 1043071"/>
                      <a:gd name="connsiteY2" fmla="*/ 320391 h 1020925"/>
                      <a:gd name="connsiteX3" fmla="*/ 1043071 w 1043071"/>
                      <a:gd name="connsiteY3" fmla="*/ 1020925 h 1020925"/>
                      <a:gd name="connsiteX4" fmla="*/ 114583 w 1043071"/>
                      <a:gd name="connsiteY4" fmla="*/ 1020925 h 1020925"/>
                      <a:gd name="connsiteX5" fmla="*/ 30536 w 1043071"/>
                      <a:gd name="connsiteY5" fmla="*/ 706710 h 1020925"/>
                      <a:gd name="connsiteX6" fmla="*/ 61493 w 1043071"/>
                      <a:gd name="connsiteY6" fmla="*/ 340521 h 1020925"/>
                      <a:gd name="connsiteX7" fmla="*/ 164363 w 1043071"/>
                      <a:gd name="connsiteY7" fmla="*/ 138877 h 1020925"/>
                      <a:gd name="connsiteX8" fmla="*/ 346314 w 1043071"/>
                      <a:gd name="connsiteY8" fmla="*/ 10385 h 1020925"/>
                      <a:gd name="connsiteX9" fmla="*/ 365519 w 1043071"/>
                      <a:gd name="connsiteY9" fmla="*/ 7678 h 1020925"/>
                      <a:gd name="connsiteX10" fmla="*/ 331583 w 1043071"/>
                      <a:gd name="connsiteY10" fmla="*/ 72107 h 1020925"/>
                      <a:gd name="connsiteX11" fmla="*/ 337543 w 1043071"/>
                      <a:gd name="connsiteY11" fmla="*/ 186423 h 1020925"/>
                      <a:gd name="connsiteX12" fmla="*/ 607567 w 1043071"/>
                      <a:gd name="connsiteY12" fmla="*/ 86497 h 1020925"/>
                      <a:gd name="connsiteX13" fmla="*/ 672884 w 1043071"/>
                      <a:gd name="connsiteY13" fmla="*/ 7813 h 1020925"/>
                      <a:gd name="connsiteX14" fmla="*/ 676999 w 1043071"/>
                      <a:gd name="connsiteY14" fmla="*/ 0 h 1020925"/>
                      <a:gd name="connsiteX0" fmla="*/ 650472 w 1016544"/>
                      <a:gd name="connsiteY0" fmla="*/ 0 h 1020925"/>
                      <a:gd name="connsiteX1" fmla="*/ 711127 w 1016544"/>
                      <a:gd name="connsiteY1" fmla="*/ 0 h 1020925"/>
                      <a:gd name="connsiteX2" fmla="*/ 1016544 w 1016544"/>
                      <a:gd name="connsiteY2" fmla="*/ 320391 h 1020925"/>
                      <a:gd name="connsiteX3" fmla="*/ 1016544 w 1016544"/>
                      <a:gd name="connsiteY3" fmla="*/ 1020925 h 1020925"/>
                      <a:gd name="connsiteX4" fmla="*/ 88056 w 1016544"/>
                      <a:gd name="connsiteY4" fmla="*/ 1020925 h 1020925"/>
                      <a:gd name="connsiteX5" fmla="*/ 4009 w 1016544"/>
                      <a:gd name="connsiteY5" fmla="*/ 706710 h 1020925"/>
                      <a:gd name="connsiteX6" fmla="*/ 34966 w 1016544"/>
                      <a:gd name="connsiteY6" fmla="*/ 340521 h 1020925"/>
                      <a:gd name="connsiteX7" fmla="*/ 137836 w 1016544"/>
                      <a:gd name="connsiteY7" fmla="*/ 138877 h 1020925"/>
                      <a:gd name="connsiteX8" fmla="*/ 319787 w 1016544"/>
                      <a:gd name="connsiteY8" fmla="*/ 10385 h 1020925"/>
                      <a:gd name="connsiteX9" fmla="*/ 338992 w 1016544"/>
                      <a:gd name="connsiteY9" fmla="*/ 7678 h 1020925"/>
                      <a:gd name="connsiteX10" fmla="*/ 305056 w 1016544"/>
                      <a:gd name="connsiteY10" fmla="*/ 72107 h 1020925"/>
                      <a:gd name="connsiteX11" fmla="*/ 311016 w 1016544"/>
                      <a:gd name="connsiteY11" fmla="*/ 186423 h 1020925"/>
                      <a:gd name="connsiteX12" fmla="*/ 581040 w 1016544"/>
                      <a:gd name="connsiteY12" fmla="*/ 86497 h 1020925"/>
                      <a:gd name="connsiteX13" fmla="*/ 646357 w 1016544"/>
                      <a:gd name="connsiteY13" fmla="*/ 7813 h 1020925"/>
                      <a:gd name="connsiteX14" fmla="*/ 650472 w 1016544"/>
                      <a:gd name="connsiteY14" fmla="*/ 0 h 1020925"/>
                      <a:gd name="connsiteX0" fmla="*/ 620748 w 986820"/>
                      <a:gd name="connsiteY0" fmla="*/ 0 h 1020925"/>
                      <a:gd name="connsiteX1" fmla="*/ 681403 w 986820"/>
                      <a:gd name="connsiteY1" fmla="*/ 0 h 1020925"/>
                      <a:gd name="connsiteX2" fmla="*/ 986820 w 986820"/>
                      <a:gd name="connsiteY2" fmla="*/ 320391 h 1020925"/>
                      <a:gd name="connsiteX3" fmla="*/ 986820 w 986820"/>
                      <a:gd name="connsiteY3" fmla="*/ 1020925 h 1020925"/>
                      <a:gd name="connsiteX4" fmla="*/ 58332 w 986820"/>
                      <a:gd name="connsiteY4" fmla="*/ 1020925 h 1020925"/>
                      <a:gd name="connsiteX5" fmla="*/ 19529 w 986820"/>
                      <a:gd name="connsiteY5" fmla="*/ 704329 h 1020925"/>
                      <a:gd name="connsiteX6" fmla="*/ 5242 w 986820"/>
                      <a:gd name="connsiteY6" fmla="*/ 340521 h 1020925"/>
                      <a:gd name="connsiteX7" fmla="*/ 108112 w 986820"/>
                      <a:gd name="connsiteY7" fmla="*/ 138877 h 1020925"/>
                      <a:gd name="connsiteX8" fmla="*/ 290063 w 986820"/>
                      <a:gd name="connsiteY8" fmla="*/ 10385 h 1020925"/>
                      <a:gd name="connsiteX9" fmla="*/ 309268 w 986820"/>
                      <a:gd name="connsiteY9" fmla="*/ 7678 h 1020925"/>
                      <a:gd name="connsiteX10" fmla="*/ 275332 w 986820"/>
                      <a:gd name="connsiteY10" fmla="*/ 72107 h 1020925"/>
                      <a:gd name="connsiteX11" fmla="*/ 281292 w 986820"/>
                      <a:gd name="connsiteY11" fmla="*/ 186423 h 1020925"/>
                      <a:gd name="connsiteX12" fmla="*/ 551316 w 986820"/>
                      <a:gd name="connsiteY12" fmla="*/ 86497 h 1020925"/>
                      <a:gd name="connsiteX13" fmla="*/ 616633 w 986820"/>
                      <a:gd name="connsiteY13" fmla="*/ 7813 h 1020925"/>
                      <a:gd name="connsiteX14" fmla="*/ 620748 w 986820"/>
                      <a:gd name="connsiteY14" fmla="*/ 0 h 1020925"/>
                      <a:gd name="connsiteX0" fmla="*/ 663135 w 1029207"/>
                      <a:gd name="connsiteY0" fmla="*/ 0 h 1020925"/>
                      <a:gd name="connsiteX1" fmla="*/ 723790 w 1029207"/>
                      <a:gd name="connsiteY1" fmla="*/ 0 h 1020925"/>
                      <a:gd name="connsiteX2" fmla="*/ 1029207 w 1029207"/>
                      <a:gd name="connsiteY2" fmla="*/ 320391 h 1020925"/>
                      <a:gd name="connsiteX3" fmla="*/ 1029207 w 1029207"/>
                      <a:gd name="connsiteY3" fmla="*/ 1020925 h 1020925"/>
                      <a:gd name="connsiteX4" fmla="*/ 100719 w 1029207"/>
                      <a:gd name="connsiteY4" fmla="*/ 1020925 h 1020925"/>
                      <a:gd name="connsiteX5" fmla="*/ 61916 w 1029207"/>
                      <a:gd name="connsiteY5" fmla="*/ 704329 h 1020925"/>
                      <a:gd name="connsiteX6" fmla="*/ 2386 w 1029207"/>
                      <a:gd name="connsiteY6" fmla="*/ 433390 h 1020925"/>
                      <a:gd name="connsiteX7" fmla="*/ 150499 w 1029207"/>
                      <a:gd name="connsiteY7" fmla="*/ 138877 h 1020925"/>
                      <a:gd name="connsiteX8" fmla="*/ 332450 w 1029207"/>
                      <a:gd name="connsiteY8" fmla="*/ 10385 h 1020925"/>
                      <a:gd name="connsiteX9" fmla="*/ 351655 w 1029207"/>
                      <a:gd name="connsiteY9" fmla="*/ 7678 h 1020925"/>
                      <a:gd name="connsiteX10" fmla="*/ 317719 w 1029207"/>
                      <a:gd name="connsiteY10" fmla="*/ 72107 h 1020925"/>
                      <a:gd name="connsiteX11" fmla="*/ 323679 w 1029207"/>
                      <a:gd name="connsiteY11" fmla="*/ 186423 h 1020925"/>
                      <a:gd name="connsiteX12" fmla="*/ 593703 w 1029207"/>
                      <a:gd name="connsiteY12" fmla="*/ 86497 h 1020925"/>
                      <a:gd name="connsiteX13" fmla="*/ 659020 w 1029207"/>
                      <a:gd name="connsiteY13" fmla="*/ 7813 h 1020925"/>
                      <a:gd name="connsiteX14" fmla="*/ 663135 w 1029207"/>
                      <a:gd name="connsiteY14" fmla="*/ 0 h 1020925"/>
                      <a:gd name="connsiteX0" fmla="*/ 676475 w 1042547"/>
                      <a:gd name="connsiteY0" fmla="*/ 0 h 1020925"/>
                      <a:gd name="connsiteX1" fmla="*/ 737130 w 1042547"/>
                      <a:gd name="connsiteY1" fmla="*/ 0 h 1020925"/>
                      <a:gd name="connsiteX2" fmla="*/ 1042547 w 1042547"/>
                      <a:gd name="connsiteY2" fmla="*/ 320391 h 1020925"/>
                      <a:gd name="connsiteX3" fmla="*/ 1042547 w 1042547"/>
                      <a:gd name="connsiteY3" fmla="*/ 1020925 h 1020925"/>
                      <a:gd name="connsiteX4" fmla="*/ 114059 w 1042547"/>
                      <a:gd name="connsiteY4" fmla="*/ 1020925 h 1020925"/>
                      <a:gd name="connsiteX5" fmla="*/ 75256 w 1042547"/>
                      <a:gd name="connsiteY5" fmla="*/ 704329 h 1020925"/>
                      <a:gd name="connsiteX6" fmla="*/ 15726 w 1042547"/>
                      <a:gd name="connsiteY6" fmla="*/ 433390 h 1020925"/>
                      <a:gd name="connsiteX7" fmla="*/ 163839 w 1042547"/>
                      <a:gd name="connsiteY7" fmla="*/ 138877 h 1020925"/>
                      <a:gd name="connsiteX8" fmla="*/ 345790 w 1042547"/>
                      <a:gd name="connsiteY8" fmla="*/ 10385 h 1020925"/>
                      <a:gd name="connsiteX9" fmla="*/ 364995 w 1042547"/>
                      <a:gd name="connsiteY9" fmla="*/ 7678 h 1020925"/>
                      <a:gd name="connsiteX10" fmla="*/ 331059 w 1042547"/>
                      <a:gd name="connsiteY10" fmla="*/ 72107 h 1020925"/>
                      <a:gd name="connsiteX11" fmla="*/ 337019 w 1042547"/>
                      <a:gd name="connsiteY11" fmla="*/ 186423 h 1020925"/>
                      <a:gd name="connsiteX12" fmla="*/ 607043 w 1042547"/>
                      <a:gd name="connsiteY12" fmla="*/ 86497 h 1020925"/>
                      <a:gd name="connsiteX13" fmla="*/ 672360 w 1042547"/>
                      <a:gd name="connsiteY13" fmla="*/ 7813 h 1020925"/>
                      <a:gd name="connsiteX14" fmla="*/ 676475 w 1042547"/>
                      <a:gd name="connsiteY14" fmla="*/ 0 h 1020925"/>
                      <a:gd name="connsiteX0" fmla="*/ 676475 w 1042547"/>
                      <a:gd name="connsiteY0" fmla="*/ 0 h 1020925"/>
                      <a:gd name="connsiteX1" fmla="*/ 737130 w 1042547"/>
                      <a:gd name="connsiteY1" fmla="*/ 0 h 1020925"/>
                      <a:gd name="connsiteX2" fmla="*/ 1042547 w 1042547"/>
                      <a:gd name="connsiteY2" fmla="*/ 320391 h 1020925"/>
                      <a:gd name="connsiteX3" fmla="*/ 1042547 w 1042547"/>
                      <a:gd name="connsiteY3" fmla="*/ 1020925 h 1020925"/>
                      <a:gd name="connsiteX4" fmla="*/ 114059 w 1042547"/>
                      <a:gd name="connsiteY4" fmla="*/ 1020925 h 1020925"/>
                      <a:gd name="connsiteX5" fmla="*/ 75256 w 1042547"/>
                      <a:gd name="connsiteY5" fmla="*/ 704329 h 1020925"/>
                      <a:gd name="connsiteX6" fmla="*/ 15726 w 1042547"/>
                      <a:gd name="connsiteY6" fmla="*/ 433390 h 1020925"/>
                      <a:gd name="connsiteX7" fmla="*/ 163839 w 1042547"/>
                      <a:gd name="connsiteY7" fmla="*/ 138877 h 1020925"/>
                      <a:gd name="connsiteX8" fmla="*/ 345790 w 1042547"/>
                      <a:gd name="connsiteY8" fmla="*/ 10385 h 1020925"/>
                      <a:gd name="connsiteX9" fmla="*/ 364995 w 1042547"/>
                      <a:gd name="connsiteY9" fmla="*/ 7678 h 1020925"/>
                      <a:gd name="connsiteX10" fmla="*/ 331059 w 1042547"/>
                      <a:gd name="connsiteY10" fmla="*/ 72107 h 1020925"/>
                      <a:gd name="connsiteX11" fmla="*/ 337019 w 1042547"/>
                      <a:gd name="connsiteY11" fmla="*/ 186423 h 1020925"/>
                      <a:gd name="connsiteX12" fmla="*/ 607043 w 1042547"/>
                      <a:gd name="connsiteY12" fmla="*/ 86497 h 1020925"/>
                      <a:gd name="connsiteX13" fmla="*/ 672360 w 1042547"/>
                      <a:gd name="connsiteY13" fmla="*/ 7813 h 1020925"/>
                      <a:gd name="connsiteX14" fmla="*/ 676475 w 1042547"/>
                      <a:gd name="connsiteY14" fmla="*/ 0 h 1020925"/>
                      <a:gd name="connsiteX0" fmla="*/ 660749 w 1026821"/>
                      <a:gd name="connsiteY0" fmla="*/ 0 h 1020925"/>
                      <a:gd name="connsiteX1" fmla="*/ 721404 w 1026821"/>
                      <a:gd name="connsiteY1" fmla="*/ 0 h 1020925"/>
                      <a:gd name="connsiteX2" fmla="*/ 1026821 w 1026821"/>
                      <a:gd name="connsiteY2" fmla="*/ 320391 h 1020925"/>
                      <a:gd name="connsiteX3" fmla="*/ 1026821 w 1026821"/>
                      <a:gd name="connsiteY3" fmla="*/ 1020925 h 1020925"/>
                      <a:gd name="connsiteX4" fmla="*/ 98333 w 1026821"/>
                      <a:gd name="connsiteY4" fmla="*/ 1020925 h 1020925"/>
                      <a:gd name="connsiteX5" fmla="*/ 0 w 1026821"/>
                      <a:gd name="connsiteY5" fmla="*/ 433390 h 1020925"/>
                      <a:gd name="connsiteX6" fmla="*/ 148113 w 1026821"/>
                      <a:gd name="connsiteY6" fmla="*/ 138877 h 1020925"/>
                      <a:gd name="connsiteX7" fmla="*/ 330064 w 1026821"/>
                      <a:gd name="connsiteY7" fmla="*/ 10385 h 1020925"/>
                      <a:gd name="connsiteX8" fmla="*/ 349269 w 1026821"/>
                      <a:gd name="connsiteY8" fmla="*/ 7678 h 1020925"/>
                      <a:gd name="connsiteX9" fmla="*/ 315333 w 1026821"/>
                      <a:gd name="connsiteY9" fmla="*/ 72107 h 1020925"/>
                      <a:gd name="connsiteX10" fmla="*/ 321293 w 1026821"/>
                      <a:gd name="connsiteY10" fmla="*/ 186423 h 1020925"/>
                      <a:gd name="connsiteX11" fmla="*/ 591317 w 1026821"/>
                      <a:gd name="connsiteY11" fmla="*/ 86497 h 1020925"/>
                      <a:gd name="connsiteX12" fmla="*/ 656634 w 1026821"/>
                      <a:gd name="connsiteY12" fmla="*/ 7813 h 1020925"/>
                      <a:gd name="connsiteX13" fmla="*/ 660749 w 1026821"/>
                      <a:gd name="connsiteY13" fmla="*/ 0 h 1020925"/>
                      <a:gd name="connsiteX0" fmla="*/ 679490 w 1045562"/>
                      <a:gd name="connsiteY0" fmla="*/ 0 h 1020925"/>
                      <a:gd name="connsiteX1" fmla="*/ 740145 w 1045562"/>
                      <a:gd name="connsiteY1" fmla="*/ 0 h 1020925"/>
                      <a:gd name="connsiteX2" fmla="*/ 1045562 w 1045562"/>
                      <a:gd name="connsiteY2" fmla="*/ 320391 h 1020925"/>
                      <a:gd name="connsiteX3" fmla="*/ 1045562 w 1045562"/>
                      <a:gd name="connsiteY3" fmla="*/ 1020925 h 1020925"/>
                      <a:gd name="connsiteX4" fmla="*/ 117074 w 1045562"/>
                      <a:gd name="connsiteY4" fmla="*/ 1020925 h 1020925"/>
                      <a:gd name="connsiteX5" fmla="*/ 18741 w 1045562"/>
                      <a:gd name="connsiteY5" fmla="*/ 433390 h 1020925"/>
                      <a:gd name="connsiteX6" fmla="*/ 166854 w 1045562"/>
                      <a:gd name="connsiteY6" fmla="*/ 138877 h 1020925"/>
                      <a:gd name="connsiteX7" fmla="*/ 348805 w 1045562"/>
                      <a:gd name="connsiteY7" fmla="*/ 10385 h 1020925"/>
                      <a:gd name="connsiteX8" fmla="*/ 368010 w 1045562"/>
                      <a:gd name="connsiteY8" fmla="*/ 7678 h 1020925"/>
                      <a:gd name="connsiteX9" fmla="*/ 334074 w 1045562"/>
                      <a:gd name="connsiteY9" fmla="*/ 72107 h 1020925"/>
                      <a:gd name="connsiteX10" fmla="*/ 340034 w 1045562"/>
                      <a:gd name="connsiteY10" fmla="*/ 186423 h 1020925"/>
                      <a:gd name="connsiteX11" fmla="*/ 610058 w 1045562"/>
                      <a:gd name="connsiteY11" fmla="*/ 86497 h 1020925"/>
                      <a:gd name="connsiteX12" fmla="*/ 675375 w 1045562"/>
                      <a:gd name="connsiteY12" fmla="*/ 7813 h 1020925"/>
                      <a:gd name="connsiteX13" fmla="*/ 679490 w 1045562"/>
                      <a:gd name="connsiteY13" fmla="*/ 0 h 1020925"/>
                      <a:gd name="connsiteX0" fmla="*/ 609226 w 975298"/>
                      <a:gd name="connsiteY0" fmla="*/ 0 h 1020925"/>
                      <a:gd name="connsiteX1" fmla="*/ 669881 w 975298"/>
                      <a:gd name="connsiteY1" fmla="*/ 0 h 1020925"/>
                      <a:gd name="connsiteX2" fmla="*/ 975298 w 975298"/>
                      <a:gd name="connsiteY2" fmla="*/ 320391 h 1020925"/>
                      <a:gd name="connsiteX3" fmla="*/ 975298 w 975298"/>
                      <a:gd name="connsiteY3" fmla="*/ 1020925 h 1020925"/>
                      <a:gd name="connsiteX4" fmla="*/ 46810 w 975298"/>
                      <a:gd name="connsiteY4" fmla="*/ 1020925 h 1020925"/>
                      <a:gd name="connsiteX5" fmla="*/ 34202 w 975298"/>
                      <a:gd name="connsiteY5" fmla="*/ 397671 h 1020925"/>
                      <a:gd name="connsiteX6" fmla="*/ 96590 w 975298"/>
                      <a:gd name="connsiteY6" fmla="*/ 138877 h 1020925"/>
                      <a:gd name="connsiteX7" fmla="*/ 278541 w 975298"/>
                      <a:gd name="connsiteY7" fmla="*/ 10385 h 1020925"/>
                      <a:gd name="connsiteX8" fmla="*/ 297746 w 975298"/>
                      <a:gd name="connsiteY8" fmla="*/ 7678 h 1020925"/>
                      <a:gd name="connsiteX9" fmla="*/ 263810 w 975298"/>
                      <a:gd name="connsiteY9" fmla="*/ 72107 h 1020925"/>
                      <a:gd name="connsiteX10" fmla="*/ 269770 w 975298"/>
                      <a:gd name="connsiteY10" fmla="*/ 186423 h 1020925"/>
                      <a:gd name="connsiteX11" fmla="*/ 539794 w 975298"/>
                      <a:gd name="connsiteY11" fmla="*/ 86497 h 1020925"/>
                      <a:gd name="connsiteX12" fmla="*/ 605111 w 975298"/>
                      <a:gd name="connsiteY12" fmla="*/ 7813 h 1020925"/>
                      <a:gd name="connsiteX13" fmla="*/ 609226 w 975298"/>
                      <a:gd name="connsiteY13" fmla="*/ 0 h 1020925"/>
                      <a:gd name="connsiteX0" fmla="*/ 587650 w 953722"/>
                      <a:gd name="connsiteY0" fmla="*/ 0 h 1020925"/>
                      <a:gd name="connsiteX1" fmla="*/ 648305 w 953722"/>
                      <a:gd name="connsiteY1" fmla="*/ 0 h 1020925"/>
                      <a:gd name="connsiteX2" fmla="*/ 953722 w 953722"/>
                      <a:gd name="connsiteY2" fmla="*/ 320391 h 1020925"/>
                      <a:gd name="connsiteX3" fmla="*/ 953722 w 953722"/>
                      <a:gd name="connsiteY3" fmla="*/ 1020925 h 1020925"/>
                      <a:gd name="connsiteX4" fmla="*/ 25234 w 953722"/>
                      <a:gd name="connsiteY4" fmla="*/ 1020925 h 1020925"/>
                      <a:gd name="connsiteX5" fmla="*/ 12626 w 953722"/>
                      <a:gd name="connsiteY5" fmla="*/ 397671 h 1020925"/>
                      <a:gd name="connsiteX6" fmla="*/ 75014 w 953722"/>
                      <a:gd name="connsiteY6" fmla="*/ 138877 h 1020925"/>
                      <a:gd name="connsiteX7" fmla="*/ 256965 w 953722"/>
                      <a:gd name="connsiteY7" fmla="*/ 10385 h 1020925"/>
                      <a:gd name="connsiteX8" fmla="*/ 276170 w 953722"/>
                      <a:gd name="connsiteY8" fmla="*/ 7678 h 1020925"/>
                      <a:gd name="connsiteX9" fmla="*/ 242234 w 953722"/>
                      <a:gd name="connsiteY9" fmla="*/ 72107 h 1020925"/>
                      <a:gd name="connsiteX10" fmla="*/ 248194 w 953722"/>
                      <a:gd name="connsiteY10" fmla="*/ 186423 h 1020925"/>
                      <a:gd name="connsiteX11" fmla="*/ 518218 w 953722"/>
                      <a:gd name="connsiteY11" fmla="*/ 86497 h 1020925"/>
                      <a:gd name="connsiteX12" fmla="*/ 583535 w 953722"/>
                      <a:gd name="connsiteY12" fmla="*/ 7813 h 1020925"/>
                      <a:gd name="connsiteX13" fmla="*/ 587650 w 953722"/>
                      <a:gd name="connsiteY13" fmla="*/ 0 h 1020925"/>
                      <a:gd name="connsiteX0" fmla="*/ 585192 w 951264"/>
                      <a:gd name="connsiteY0" fmla="*/ 0 h 1020925"/>
                      <a:gd name="connsiteX1" fmla="*/ 645847 w 951264"/>
                      <a:gd name="connsiteY1" fmla="*/ 0 h 1020925"/>
                      <a:gd name="connsiteX2" fmla="*/ 951264 w 951264"/>
                      <a:gd name="connsiteY2" fmla="*/ 320391 h 1020925"/>
                      <a:gd name="connsiteX3" fmla="*/ 951264 w 951264"/>
                      <a:gd name="connsiteY3" fmla="*/ 1020925 h 1020925"/>
                      <a:gd name="connsiteX4" fmla="*/ 22776 w 951264"/>
                      <a:gd name="connsiteY4" fmla="*/ 1020925 h 1020925"/>
                      <a:gd name="connsiteX5" fmla="*/ 10168 w 951264"/>
                      <a:gd name="connsiteY5" fmla="*/ 397671 h 1020925"/>
                      <a:gd name="connsiteX6" fmla="*/ 89224 w 951264"/>
                      <a:gd name="connsiteY6" fmla="*/ 143639 h 1020925"/>
                      <a:gd name="connsiteX7" fmla="*/ 254507 w 951264"/>
                      <a:gd name="connsiteY7" fmla="*/ 10385 h 1020925"/>
                      <a:gd name="connsiteX8" fmla="*/ 273712 w 951264"/>
                      <a:gd name="connsiteY8" fmla="*/ 7678 h 1020925"/>
                      <a:gd name="connsiteX9" fmla="*/ 239776 w 951264"/>
                      <a:gd name="connsiteY9" fmla="*/ 72107 h 1020925"/>
                      <a:gd name="connsiteX10" fmla="*/ 245736 w 951264"/>
                      <a:gd name="connsiteY10" fmla="*/ 186423 h 1020925"/>
                      <a:gd name="connsiteX11" fmla="*/ 515760 w 951264"/>
                      <a:gd name="connsiteY11" fmla="*/ 86497 h 1020925"/>
                      <a:gd name="connsiteX12" fmla="*/ 581077 w 951264"/>
                      <a:gd name="connsiteY12" fmla="*/ 7813 h 1020925"/>
                      <a:gd name="connsiteX13" fmla="*/ 585192 w 951264"/>
                      <a:gd name="connsiteY13" fmla="*/ 0 h 1020925"/>
                      <a:gd name="connsiteX0" fmla="*/ 585192 w 951264"/>
                      <a:gd name="connsiteY0" fmla="*/ 0 h 1020925"/>
                      <a:gd name="connsiteX1" fmla="*/ 645847 w 951264"/>
                      <a:gd name="connsiteY1" fmla="*/ 0 h 1020925"/>
                      <a:gd name="connsiteX2" fmla="*/ 951264 w 951264"/>
                      <a:gd name="connsiteY2" fmla="*/ 320391 h 1020925"/>
                      <a:gd name="connsiteX3" fmla="*/ 951264 w 951264"/>
                      <a:gd name="connsiteY3" fmla="*/ 1020925 h 1020925"/>
                      <a:gd name="connsiteX4" fmla="*/ 22776 w 951264"/>
                      <a:gd name="connsiteY4" fmla="*/ 1020925 h 1020925"/>
                      <a:gd name="connsiteX5" fmla="*/ 10168 w 951264"/>
                      <a:gd name="connsiteY5" fmla="*/ 397671 h 1020925"/>
                      <a:gd name="connsiteX6" fmla="*/ 89224 w 951264"/>
                      <a:gd name="connsiteY6" fmla="*/ 143639 h 1020925"/>
                      <a:gd name="connsiteX7" fmla="*/ 254507 w 951264"/>
                      <a:gd name="connsiteY7" fmla="*/ 10385 h 1020925"/>
                      <a:gd name="connsiteX8" fmla="*/ 273712 w 951264"/>
                      <a:gd name="connsiteY8" fmla="*/ 7678 h 1020925"/>
                      <a:gd name="connsiteX9" fmla="*/ 239776 w 951264"/>
                      <a:gd name="connsiteY9" fmla="*/ 72107 h 1020925"/>
                      <a:gd name="connsiteX10" fmla="*/ 245736 w 951264"/>
                      <a:gd name="connsiteY10" fmla="*/ 186423 h 1020925"/>
                      <a:gd name="connsiteX11" fmla="*/ 515760 w 951264"/>
                      <a:gd name="connsiteY11" fmla="*/ 86497 h 1020925"/>
                      <a:gd name="connsiteX12" fmla="*/ 581077 w 951264"/>
                      <a:gd name="connsiteY12" fmla="*/ 7813 h 1020925"/>
                      <a:gd name="connsiteX13" fmla="*/ 585192 w 951264"/>
                      <a:gd name="connsiteY13" fmla="*/ 0 h 1020925"/>
                      <a:gd name="connsiteX0" fmla="*/ 585192 w 951264"/>
                      <a:gd name="connsiteY0" fmla="*/ 0 h 1020925"/>
                      <a:gd name="connsiteX1" fmla="*/ 645847 w 951264"/>
                      <a:gd name="connsiteY1" fmla="*/ 0 h 1020925"/>
                      <a:gd name="connsiteX2" fmla="*/ 951264 w 951264"/>
                      <a:gd name="connsiteY2" fmla="*/ 320391 h 1020925"/>
                      <a:gd name="connsiteX3" fmla="*/ 951264 w 951264"/>
                      <a:gd name="connsiteY3" fmla="*/ 1020925 h 1020925"/>
                      <a:gd name="connsiteX4" fmla="*/ 22776 w 951264"/>
                      <a:gd name="connsiteY4" fmla="*/ 1020925 h 1020925"/>
                      <a:gd name="connsiteX5" fmla="*/ 10168 w 951264"/>
                      <a:gd name="connsiteY5" fmla="*/ 397671 h 1020925"/>
                      <a:gd name="connsiteX6" fmla="*/ 89224 w 951264"/>
                      <a:gd name="connsiteY6" fmla="*/ 143639 h 1020925"/>
                      <a:gd name="connsiteX7" fmla="*/ 254507 w 951264"/>
                      <a:gd name="connsiteY7" fmla="*/ 10385 h 1020925"/>
                      <a:gd name="connsiteX8" fmla="*/ 273712 w 951264"/>
                      <a:gd name="connsiteY8" fmla="*/ 7678 h 1020925"/>
                      <a:gd name="connsiteX9" fmla="*/ 239776 w 951264"/>
                      <a:gd name="connsiteY9" fmla="*/ 72107 h 1020925"/>
                      <a:gd name="connsiteX10" fmla="*/ 277358 w 951264"/>
                      <a:gd name="connsiteY10" fmla="*/ 144261 h 1020925"/>
                      <a:gd name="connsiteX11" fmla="*/ 515760 w 951264"/>
                      <a:gd name="connsiteY11" fmla="*/ 86497 h 1020925"/>
                      <a:gd name="connsiteX12" fmla="*/ 581077 w 951264"/>
                      <a:gd name="connsiteY12" fmla="*/ 7813 h 1020925"/>
                      <a:gd name="connsiteX13" fmla="*/ 585192 w 951264"/>
                      <a:gd name="connsiteY13" fmla="*/ 0 h 1020925"/>
                      <a:gd name="connsiteX0" fmla="*/ 585192 w 951264"/>
                      <a:gd name="connsiteY0" fmla="*/ 0 h 1020925"/>
                      <a:gd name="connsiteX1" fmla="*/ 645847 w 951264"/>
                      <a:gd name="connsiteY1" fmla="*/ 0 h 1020925"/>
                      <a:gd name="connsiteX2" fmla="*/ 951264 w 951264"/>
                      <a:gd name="connsiteY2" fmla="*/ 320391 h 1020925"/>
                      <a:gd name="connsiteX3" fmla="*/ 951264 w 951264"/>
                      <a:gd name="connsiteY3" fmla="*/ 1020925 h 1020925"/>
                      <a:gd name="connsiteX4" fmla="*/ 22776 w 951264"/>
                      <a:gd name="connsiteY4" fmla="*/ 1020925 h 1020925"/>
                      <a:gd name="connsiteX5" fmla="*/ 10168 w 951264"/>
                      <a:gd name="connsiteY5" fmla="*/ 397671 h 1020925"/>
                      <a:gd name="connsiteX6" fmla="*/ 89224 w 951264"/>
                      <a:gd name="connsiteY6" fmla="*/ 143639 h 1020925"/>
                      <a:gd name="connsiteX7" fmla="*/ 254507 w 951264"/>
                      <a:gd name="connsiteY7" fmla="*/ 10385 h 1020925"/>
                      <a:gd name="connsiteX8" fmla="*/ 273712 w 951264"/>
                      <a:gd name="connsiteY8" fmla="*/ 7678 h 1020925"/>
                      <a:gd name="connsiteX9" fmla="*/ 277358 w 951264"/>
                      <a:gd name="connsiteY9" fmla="*/ 144261 h 1020925"/>
                      <a:gd name="connsiteX10" fmla="*/ 515760 w 951264"/>
                      <a:gd name="connsiteY10" fmla="*/ 86497 h 1020925"/>
                      <a:gd name="connsiteX11" fmla="*/ 581077 w 951264"/>
                      <a:gd name="connsiteY11" fmla="*/ 7813 h 1020925"/>
                      <a:gd name="connsiteX12" fmla="*/ 585192 w 951264"/>
                      <a:gd name="connsiteY12" fmla="*/ 0 h 1020925"/>
                      <a:gd name="connsiteX0" fmla="*/ 585192 w 951264"/>
                      <a:gd name="connsiteY0" fmla="*/ 0 h 1020925"/>
                      <a:gd name="connsiteX1" fmla="*/ 645847 w 951264"/>
                      <a:gd name="connsiteY1" fmla="*/ 0 h 1020925"/>
                      <a:gd name="connsiteX2" fmla="*/ 951264 w 951264"/>
                      <a:gd name="connsiteY2" fmla="*/ 320391 h 1020925"/>
                      <a:gd name="connsiteX3" fmla="*/ 951264 w 951264"/>
                      <a:gd name="connsiteY3" fmla="*/ 1020925 h 1020925"/>
                      <a:gd name="connsiteX4" fmla="*/ 22776 w 951264"/>
                      <a:gd name="connsiteY4" fmla="*/ 1020925 h 1020925"/>
                      <a:gd name="connsiteX5" fmla="*/ 10168 w 951264"/>
                      <a:gd name="connsiteY5" fmla="*/ 397671 h 1020925"/>
                      <a:gd name="connsiteX6" fmla="*/ 89224 w 951264"/>
                      <a:gd name="connsiteY6" fmla="*/ 143639 h 1020925"/>
                      <a:gd name="connsiteX7" fmla="*/ 254507 w 951264"/>
                      <a:gd name="connsiteY7" fmla="*/ 10385 h 1020925"/>
                      <a:gd name="connsiteX8" fmla="*/ 273712 w 951264"/>
                      <a:gd name="connsiteY8" fmla="*/ 7678 h 1020925"/>
                      <a:gd name="connsiteX9" fmla="*/ 277358 w 951264"/>
                      <a:gd name="connsiteY9" fmla="*/ 144261 h 1020925"/>
                      <a:gd name="connsiteX10" fmla="*/ 581077 w 951264"/>
                      <a:gd name="connsiteY10" fmla="*/ 7813 h 1020925"/>
                      <a:gd name="connsiteX11" fmla="*/ 585192 w 951264"/>
                      <a:gd name="connsiteY11" fmla="*/ 0 h 1020925"/>
                      <a:gd name="connsiteX0" fmla="*/ 585192 w 951264"/>
                      <a:gd name="connsiteY0" fmla="*/ 0 h 1020925"/>
                      <a:gd name="connsiteX1" fmla="*/ 645847 w 951264"/>
                      <a:gd name="connsiteY1" fmla="*/ 0 h 1020925"/>
                      <a:gd name="connsiteX2" fmla="*/ 951264 w 951264"/>
                      <a:gd name="connsiteY2" fmla="*/ 320391 h 1020925"/>
                      <a:gd name="connsiteX3" fmla="*/ 951264 w 951264"/>
                      <a:gd name="connsiteY3" fmla="*/ 1020925 h 1020925"/>
                      <a:gd name="connsiteX4" fmla="*/ 22776 w 951264"/>
                      <a:gd name="connsiteY4" fmla="*/ 1020925 h 1020925"/>
                      <a:gd name="connsiteX5" fmla="*/ 10168 w 951264"/>
                      <a:gd name="connsiteY5" fmla="*/ 397671 h 1020925"/>
                      <a:gd name="connsiteX6" fmla="*/ 89224 w 951264"/>
                      <a:gd name="connsiteY6" fmla="*/ 143639 h 1020925"/>
                      <a:gd name="connsiteX7" fmla="*/ 254507 w 951264"/>
                      <a:gd name="connsiteY7" fmla="*/ 10385 h 1020925"/>
                      <a:gd name="connsiteX8" fmla="*/ 273712 w 951264"/>
                      <a:gd name="connsiteY8" fmla="*/ 7678 h 1020925"/>
                      <a:gd name="connsiteX9" fmla="*/ 277358 w 951264"/>
                      <a:gd name="connsiteY9" fmla="*/ 144261 h 1020925"/>
                      <a:gd name="connsiteX10" fmla="*/ 581077 w 951264"/>
                      <a:gd name="connsiteY10" fmla="*/ 7813 h 1020925"/>
                      <a:gd name="connsiteX11" fmla="*/ 585192 w 951264"/>
                      <a:gd name="connsiteY11" fmla="*/ 0 h 1020925"/>
                      <a:gd name="connsiteX0" fmla="*/ 585192 w 951264"/>
                      <a:gd name="connsiteY0" fmla="*/ 0 h 1020925"/>
                      <a:gd name="connsiteX1" fmla="*/ 645847 w 951264"/>
                      <a:gd name="connsiteY1" fmla="*/ 0 h 1020925"/>
                      <a:gd name="connsiteX2" fmla="*/ 951264 w 951264"/>
                      <a:gd name="connsiteY2" fmla="*/ 320391 h 1020925"/>
                      <a:gd name="connsiteX3" fmla="*/ 951264 w 951264"/>
                      <a:gd name="connsiteY3" fmla="*/ 1020925 h 1020925"/>
                      <a:gd name="connsiteX4" fmla="*/ 22776 w 951264"/>
                      <a:gd name="connsiteY4" fmla="*/ 1020925 h 1020925"/>
                      <a:gd name="connsiteX5" fmla="*/ 10168 w 951264"/>
                      <a:gd name="connsiteY5" fmla="*/ 397671 h 1020925"/>
                      <a:gd name="connsiteX6" fmla="*/ 89224 w 951264"/>
                      <a:gd name="connsiteY6" fmla="*/ 143639 h 1020925"/>
                      <a:gd name="connsiteX7" fmla="*/ 254507 w 951264"/>
                      <a:gd name="connsiteY7" fmla="*/ 10385 h 1020925"/>
                      <a:gd name="connsiteX8" fmla="*/ 273712 w 951264"/>
                      <a:gd name="connsiteY8" fmla="*/ 7678 h 1020925"/>
                      <a:gd name="connsiteX9" fmla="*/ 295804 w 951264"/>
                      <a:gd name="connsiteY9" fmla="*/ 144261 h 1020925"/>
                      <a:gd name="connsiteX10" fmla="*/ 581077 w 951264"/>
                      <a:gd name="connsiteY10" fmla="*/ 7813 h 1020925"/>
                      <a:gd name="connsiteX11" fmla="*/ 585192 w 951264"/>
                      <a:gd name="connsiteY11" fmla="*/ 0 h 1020925"/>
                      <a:gd name="connsiteX0" fmla="*/ 585192 w 951264"/>
                      <a:gd name="connsiteY0" fmla="*/ 0 h 1020925"/>
                      <a:gd name="connsiteX1" fmla="*/ 645847 w 951264"/>
                      <a:gd name="connsiteY1" fmla="*/ 0 h 1020925"/>
                      <a:gd name="connsiteX2" fmla="*/ 951264 w 951264"/>
                      <a:gd name="connsiteY2" fmla="*/ 320391 h 1020925"/>
                      <a:gd name="connsiteX3" fmla="*/ 951264 w 951264"/>
                      <a:gd name="connsiteY3" fmla="*/ 1020925 h 1020925"/>
                      <a:gd name="connsiteX4" fmla="*/ 22776 w 951264"/>
                      <a:gd name="connsiteY4" fmla="*/ 1020925 h 1020925"/>
                      <a:gd name="connsiteX5" fmla="*/ 10168 w 951264"/>
                      <a:gd name="connsiteY5" fmla="*/ 397671 h 1020925"/>
                      <a:gd name="connsiteX6" fmla="*/ 89224 w 951264"/>
                      <a:gd name="connsiteY6" fmla="*/ 143639 h 1020925"/>
                      <a:gd name="connsiteX7" fmla="*/ 254507 w 951264"/>
                      <a:gd name="connsiteY7" fmla="*/ 10385 h 1020925"/>
                      <a:gd name="connsiteX8" fmla="*/ 273712 w 951264"/>
                      <a:gd name="connsiteY8" fmla="*/ 7678 h 1020925"/>
                      <a:gd name="connsiteX9" fmla="*/ 295804 w 951264"/>
                      <a:gd name="connsiteY9" fmla="*/ 144261 h 1020925"/>
                      <a:gd name="connsiteX10" fmla="*/ 581077 w 951264"/>
                      <a:gd name="connsiteY10" fmla="*/ 7813 h 1020925"/>
                      <a:gd name="connsiteX11" fmla="*/ 585192 w 951264"/>
                      <a:gd name="connsiteY11" fmla="*/ 0 h 1020925"/>
                      <a:gd name="connsiteX0" fmla="*/ 585192 w 951264"/>
                      <a:gd name="connsiteY0" fmla="*/ 0 h 1020925"/>
                      <a:gd name="connsiteX1" fmla="*/ 645847 w 951264"/>
                      <a:gd name="connsiteY1" fmla="*/ 0 h 1020925"/>
                      <a:gd name="connsiteX2" fmla="*/ 951264 w 951264"/>
                      <a:gd name="connsiteY2" fmla="*/ 320391 h 1020925"/>
                      <a:gd name="connsiteX3" fmla="*/ 951264 w 951264"/>
                      <a:gd name="connsiteY3" fmla="*/ 1020925 h 1020925"/>
                      <a:gd name="connsiteX4" fmla="*/ 22776 w 951264"/>
                      <a:gd name="connsiteY4" fmla="*/ 1020925 h 1020925"/>
                      <a:gd name="connsiteX5" fmla="*/ 10168 w 951264"/>
                      <a:gd name="connsiteY5" fmla="*/ 397671 h 1020925"/>
                      <a:gd name="connsiteX6" fmla="*/ 89224 w 951264"/>
                      <a:gd name="connsiteY6" fmla="*/ 143639 h 1020925"/>
                      <a:gd name="connsiteX7" fmla="*/ 254507 w 951264"/>
                      <a:gd name="connsiteY7" fmla="*/ 10385 h 1020925"/>
                      <a:gd name="connsiteX8" fmla="*/ 273712 w 951264"/>
                      <a:gd name="connsiteY8" fmla="*/ 7678 h 1020925"/>
                      <a:gd name="connsiteX9" fmla="*/ 581077 w 951264"/>
                      <a:gd name="connsiteY9" fmla="*/ 7813 h 1020925"/>
                      <a:gd name="connsiteX10" fmla="*/ 585192 w 951264"/>
                      <a:gd name="connsiteY10" fmla="*/ 0 h 1020925"/>
                      <a:gd name="connsiteX0" fmla="*/ 581077 w 951264"/>
                      <a:gd name="connsiteY0" fmla="*/ 7813 h 1020925"/>
                      <a:gd name="connsiteX1" fmla="*/ 645847 w 951264"/>
                      <a:gd name="connsiteY1" fmla="*/ 0 h 1020925"/>
                      <a:gd name="connsiteX2" fmla="*/ 951264 w 951264"/>
                      <a:gd name="connsiteY2" fmla="*/ 320391 h 1020925"/>
                      <a:gd name="connsiteX3" fmla="*/ 951264 w 951264"/>
                      <a:gd name="connsiteY3" fmla="*/ 1020925 h 1020925"/>
                      <a:gd name="connsiteX4" fmla="*/ 22776 w 951264"/>
                      <a:gd name="connsiteY4" fmla="*/ 1020925 h 1020925"/>
                      <a:gd name="connsiteX5" fmla="*/ 10168 w 951264"/>
                      <a:gd name="connsiteY5" fmla="*/ 397671 h 1020925"/>
                      <a:gd name="connsiteX6" fmla="*/ 89224 w 951264"/>
                      <a:gd name="connsiteY6" fmla="*/ 143639 h 1020925"/>
                      <a:gd name="connsiteX7" fmla="*/ 254507 w 951264"/>
                      <a:gd name="connsiteY7" fmla="*/ 10385 h 1020925"/>
                      <a:gd name="connsiteX8" fmla="*/ 273712 w 951264"/>
                      <a:gd name="connsiteY8" fmla="*/ 7678 h 1020925"/>
                      <a:gd name="connsiteX9" fmla="*/ 581077 w 951264"/>
                      <a:gd name="connsiteY9" fmla="*/ 7813 h 1020925"/>
                      <a:gd name="connsiteX0" fmla="*/ 273712 w 951264"/>
                      <a:gd name="connsiteY0" fmla="*/ 7678 h 1020925"/>
                      <a:gd name="connsiteX1" fmla="*/ 645847 w 951264"/>
                      <a:gd name="connsiteY1" fmla="*/ 0 h 1020925"/>
                      <a:gd name="connsiteX2" fmla="*/ 951264 w 951264"/>
                      <a:gd name="connsiteY2" fmla="*/ 320391 h 1020925"/>
                      <a:gd name="connsiteX3" fmla="*/ 951264 w 951264"/>
                      <a:gd name="connsiteY3" fmla="*/ 1020925 h 1020925"/>
                      <a:gd name="connsiteX4" fmla="*/ 22776 w 951264"/>
                      <a:gd name="connsiteY4" fmla="*/ 1020925 h 1020925"/>
                      <a:gd name="connsiteX5" fmla="*/ 10168 w 951264"/>
                      <a:gd name="connsiteY5" fmla="*/ 397671 h 1020925"/>
                      <a:gd name="connsiteX6" fmla="*/ 89224 w 951264"/>
                      <a:gd name="connsiteY6" fmla="*/ 143639 h 1020925"/>
                      <a:gd name="connsiteX7" fmla="*/ 254507 w 951264"/>
                      <a:gd name="connsiteY7" fmla="*/ 10385 h 1020925"/>
                      <a:gd name="connsiteX8" fmla="*/ 273712 w 951264"/>
                      <a:gd name="connsiteY8" fmla="*/ 7678 h 1020925"/>
                      <a:gd name="connsiteX0" fmla="*/ 272949 w 950501"/>
                      <a:gd name="connsiteY0" fmla="*/ 7678 h 1020925"/>
                      <a:gd name="connsiteX1" fmla="*/ 645084 w 950501"/>
                      <a:gd name="connsiteY1" fmla="*/ 0 h 1020925"/>
                      <a:gd name="connsiteX2" fmla="*/ 950501 w 950501"/>
                      <a:gd name="connsiteY2" fmla="*/ 320391 h 1020925"/>
                      <a:gd name="connsiteX3" fmla="*/ 950501 w 950501"/>
                      <a:gd name="connsiteY3" fmla="*/ 1020925 h 1020925"/>
                      <a:gd name="connsiteX4" fmla="*/ 22013 w 950501"/>
                      <a:gd name="connsiteY4" fmla="*/ 1020925 h 1020925"/>
                      <a:gd name="connsiteX5" fmla="*/ 9405 w 950501"/>
                      <a:gd name="connsiteY5" fmla="*/ 397671 h 1020925"/>
                      <a:gd name="connsiteX6" fmla="*/ 76603 w 950501"/>
                      <a:gd name="connsiteY6" fmla="*/ 129805 h 1020925"/>
                      <a:gd name="connsiteX7" fmla="*/ 253744 w 950501"/>
                      <a:gd name="connsiteY7" fmla="*/ 10385 h 1020925"/>
                      <a:gd name="connsiteX8" fmla="*/ 272949 w 950501"/>
                      <a:gd name="connsiteY8" fmla="*/ 7678 h 1020925"/>
                      <a:gd name="connsiteX0" fmla="*/ 263544 w 941096"/>
                      <a:gd name="connsiteY0" fmla="*/ 7678 h 1020925"/>
                      <a:gd name="connsiteX1" fmla="*/ 635679 w 941096"/>
                      <a:gd name="connsiteY1" fmla="*/ 0 h 1020925"/>
                      <a:gd name="connsiteX2" fmla="*/ 941096 w 941096"/>
                      <a:gd name="connsiteY2" fmla="*/ 320391 h 1020925"/>
                      <a:gd name="connsiteX3" fmla="*/ 941096 w 941096"/>
                      <a:gd name="connsiteY3" fmla="*/ 1020925 h 1020925"/>
                      <a:gd name="connsiteX4" fmla="*/ 12608 w 941096"/>
                      <a:gd name="connsiteY4" fmla="*/ 1020925 h 1020925"/>
                      <a:gd name="connsiteX5" fmla="*/ 0 w 941096"/>
                      <a:gd name="connsiteY5" fmla="*/ 397671 h 1020925"/>
                      <a:gd name="connsiteX6" fmla="*/ 67198 w 941096"/>
                      <a:gd name="connsiteY6" fmla="*/ 129805 h 1020925"/>
                      <a:gd name="connsiteX7" fmla="*/ 244339 w 941096"/>
                      <a:gd name="connsiteY7" fmla="*/ 10385 h 1020925"/>
                      <a:gd name="connsiteX8" fmla="*/ 263544 w 941096"/>
                      <a:gd name="connsiteY8" fmla="*/ 7678 h 10209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941096" h="1020925">
                        <a:moveTo>
                          <a:pt x="263544" y="7678"/>
                        </a:moveTo>
                        <a:lnTo>
                          <a:pt x="635679" y="0"/>
                        </a:lnTo>
                        <a:cubicBezTo>
                          <a:pt x="804356" y="0"/>
                          <a:pt x="941096" y="143444"/>
                          <a:pt x="941096" y="320391"/>
                        </a:cubicBezTo>
                        <a:lnTo>
                          <a:pt x="941096" y="1020925"/>
                        </a:lnTo>
                        <a:lnTo>
                          <a:pt x="12608" y="1020925"/>
                        </a:lnTo>
                        <a:lnTo>
                          <a:pt x="0" y="397671"/>
                        </a:lnTo>
                        <a:cubicBezTo>
                          <a:pt x="9098" y="249151"/>
                          <a:pt x="28856" y="201497"/>
                          <a:pt x="67198" y="129805"/>
                        </a:cubicBezTo>
                        <a:cubicBezTo>
                          <a:pt x="103191" y="62505"/>
                          <a:pt x="175502" y="30585"/>
                          <a:pt x="244339" y="10385"/>
                        </a:cubicBezTo>
                        <a:lnTo>
                          <a:pt x="263544" y="7678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1" name="円/楕円 27">
                    <a:extLst>
                      <a:ext uri="{FF2B5EF4-FFF2-40B4-BE49-F238E27FC236}">
                        <a16:creationId xmlns:a16="http://schemas.microsoft.com/office/drawing/2014/main" id="{A34E0165-4F57-4248-B302-35F1464AA25F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355137" y="1948891"/>
                    <a:ext cx="97050" cy="46916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  <a:gd name="connsiteX0" fmla="*/ 29 w 3210447"/>
                      <a:gd name="connsiteY0" fmla="*/ 25850 h 372135"/>
                      <a:gd name="connsiteX1" fmla="*/ 1639885 w 3210447"/>
                      <a:gd name="connsiteY1" fmla="*/ 114252 h 372135"/>
                      <a:gd name="connsiteX2" fmla="*/ 3210447 w 3210447"/>
                      <a:gd name="connsiteY2" fmla="*/ 25850 h 372135"/>
                      <a:gd name="connsiteX3" fmla="*/ 1605238 w 3210447"/>
                      <a:gd name="connsiteY3" fmla="*/ 372135 h 372135"/>
                      <a:gd name="connsiteX4" fmla="*/ 29 w 3210447"/>
                      <a:gd name="connsiteY4" fmla="*/ 25850 h 372135"/>
                      <a:gd name="connsiteX0" fmla="*/ 771 w 3211189"/>
                      <a:gd name="connsiteY0" fmla="*/ 25850 h 528393"/>
                      <a:gd name="connsiteX1" fmla="*/ 1640627 w 3211189"/>
                      <a:gd name="connsiteY1" fmla="*/ 114252 h 528393"/>
                      <a:gd name="connsiteX2" fmla="*/ 3211189 w 3211189"/>
                      <a:gd name="connsiteY2" fmla="*/ 25850 h 528393"/>
                      <a:gd name="connsiteX3" fmla="*/ 1813891 w 3211189"/>
                      <a:gd name="connsiteY3" fmla="*/ 528393 h 528393"/>
                      <a:gd name="connsiteX4" fmla="*/ 771 w 3211189"/>
                      <a:gd name="connsiteY4" fmla="*/ 25850 h 528393"/>
                      <a:gd name="connsiteX0" fmla="*/ 6810 w 3217228"/>
                      <a:gd name="connsiteY0" fmla="*/ 25850 h 528393"/>
                      <a:gd name="connsiteX1" fmla="*/ 1369462 w 3217228"/>
                      <a:gd name="connsiteY1" fmla="*/ 114252 h 528393"/>
                      <a:gd name="connsiteX2" fmla="*/ 3217228 w 3217228"/>
                      <a:gd name="connsiteY2" fmla="*/ 25850 h 528393"/>
                      <a:gd name="connsiteX3" fmla="*/ 1819930 w 3217228"/>
                      <a:gd name="connsiteY3" fmla="*/ 528393 h 528393"/>
                      <a:gd name="connsiteX4" fmla="*/ 6810 w 3217228"/>
                      <a:gd name="connsiteY4" fmla="*/ 25850 h 528393"/>
                      <a:gd name="connsiteX0" fmla="*/ 5791 w 2939005"/>
                      <a:gd name="connsiteY0" fmla="*/ 71235 h 529237"/>
                      <a:gd name="connsiteX1" fmla="*/ 1091239 w 2939005"/>
                      <a:gd name="connsiteY1" fmla="*/ 114993 h 529237"/>
                      <a:gd name="connsiteX2" fmla="*/ 2939005 w 2939005"/>
                      <a:gd name="connsiteY2" fmla="*/ 26591 h 529237"/>
                      <a:gd name="connsiteX3" fmla="*/ 1541707 w 2939005"/>
                      <a:gd name="connsiteY3" fmla="*/ 529134 h 529237"/>
                      <a:gd name="connsiteX4" fmla="*/ 5791 w 2939005"/>
                      <a:gd name="connsiteY4" fmla="*/ 71235 h 529237"/>
                      <a:gd name="connsiteX0" fmla="*/ 1833 w 2935047"/>
                      <a:gd name="connsiteY0" fmla="*/ 78781 h 536830"/>
                      <a:gd name="connsiteX1" fmla="*/ 1087281 w 2935047"/>
                      <a:gd name="connsiteY1" fmla="*/ 122539 h 536830"/>
                      <a:gd name="connsiteX2" fmla="*/ 2935047 w 2935047"/>
                      <a:gd name="connsiteY2" fmla="*/ 34137 h 536830"/>
                      <a:gd name="connsiteX3" fmla="*/ 1537749 w 2935047"/>
                      <a:gd name="connsiteY3" fmla="*/ 536680 h 536830"/>
                      <a:gd name="connsiteX4" fmla="*/ 1833 w 2935047"/>
                      <a:gd name="connsiteY4" fmla="*/ 78781 h 536830"/>
                      <a:gd name="connsiteX0" fmla="*/ 3885 w 2937099"/>
                      <a:gd name="connsiteY0" fmla="*/ 77403 h 535405"/>
                      <a:gd name="connsiteX1" fmla="*/ 1158641 w 2937099"/>
                      <a:gd name="connsiteY1" fmla="*/ 76512 h 535405"/>
                      <a:gd name="connsiteX2" fmla="*/ 2937099 w 2937099"/>
                      <a:gd name="connsiteY2" fmla="*/ 32759 h 535405"/>
                      <a:gd name="connsiteX3" fmla="*/ 1539801 w 2937099"/>
                      <a:gd name="connsiteY3" fmla="*/ 535302 h 535405"/>
                      <a:gd name="connsiteX4" fmla="*/ 3885 w 2937099"/>
                      <a:gd name="connsiteY4" fmla="*/ 77403 h 535405"/>
                      <a:gd name="connsiteX0" fmla="*/ 3492 w 3040661"/>
                      <a:gd name="connsiteY0" fmla="*/ 100284 h 536108"/>
                      <a:gd name="connsiteX1" fmla="*/ 1262203 w 3040661"/>
                      <a:gd name="connsiteY1" fmla="*/ 77074 h 536108"/>
                      <a:gd name="connsiteX2" fmla="*/ 3040661 w 3040661"/>
                      <a:gd name="connsiteY2" fmla="*/ 33321 h 536108"/>
                      <a:gd name="connsiteX3" fmla="*/ 1643363 w 3040661"/>
                      <a:gd name="connsiteY3" fmla="*/ 535864 h 536108"/>
                      <a:gd name="connsiteX4" fmla="*/ 3492 w 3040661"/>
                      <a:gd name="connsiteY4" fmla="*/ 100284 h 536108"/>
                      <a:gd name="connsiteX0" fmla="*/ 3754 w 2971629"/>
                      <a:gd name="connsiteY0" fmla="*/ 77403 h 535405"/>
                      <a:gd name="connsiteX1" fmla="*/ 1193171 w 2971629"/>
                      <a:gd name="connsiteY1" fmla="*/ 76512 h 535405"/>
                      <a:gd name="connsiteX2" fmla="*/ 2971629 w 2971629"/>
                      <a:gd name="connsiteY2" fmla="*/ 32759 h 535405"/>
                      <a:gd name="connsiteX3" fmla="*/ 1574331 w 2971629"/>
                      <a:gd name="connsiteY3" fmla="*/ 535302 h 535405"/>
                      <a:gd name="connsiteX4" fmla="*/ 3754 w 2971629"/>
                      <a:gd name="connsiteY4" fmla="*/ 77403 h 535405"/>
                      <a:gd name="connsiteX0" fmla="*/ 3492 w 3040675"/>
                      <a:gd name="connsiteY0" fmla="*/ 77402 h 535405"/>
                      <a:gd name="connsiteX1" fmla="*/ 1262217 w 3040675"/>
                      <a:gd name="connsiteY1" fmla="*/ 76512 h 535405"/>
                      <a:gd name="connsiteX2" fmla="*/ 3040675 w 3040675"/>
                      <a:gd name="connsiteY2" fmla="*/ 32759 h 535405"/>
                      <a:gd name="connsiteX3" fmla="*/ 1643377 w 3040675"/>
                      <a:gd name="connsiteY3" fmla="*/ 535302 h 535405"/>
                      <a:gd name="connsiteX4" fmla="*/ 3492 w 3040675"/>
                      <a:gd name="connsiteY4" fmla="*/ 77402 h 535405"/>
                      <a:gd name="connsiteX0" fmla="*/ 0 w 3078174"/>
                      <a:gd name="connsiteY0" fmla="*/ 86139 h 544142"/>
                      <a:gd name="connsiteX1" fmla="*/ 3037183 w 3078174"/>
                      <a:gd name="connsiteY1" fmla="*/ 41496 h 544142"/>
                      <a:gd name="connsiteX2" fmla="*/ 1639885 w 3078174"/>
                      <a:gd name="connsiteY2" fmla="*/ 544039 h 544142"/>
                      <a:gd name="connsiteX3" fmla="*/ 0 w 3078174"/>
                      <a:gd name="connsiteY3" fmla="*/ 86139 h 544142"/>
                      <a:gd name="connsiteX0" fmla="*/ 16268 w 3103071"/>
                      <a:gd name="connsiteY0" fmla="*/ 89232 h 614195"/>
                      <a:gd name="connsiteX1" fmla="*/ 3053451 w 3103071"/>
                      <a:gd name="connsiteY1" fmla="*/ 44589 h 614195"/>
                      <a:gd name="connsiteX2" fmla="*/ 1898710 w 3103071"/>
                      <a:gd name="connsiteY2" fmla="*/ 614101 h 614195"/>
                      <a:gd name="connsiteX3" fmla="*/ 16268 w 3103071"/>
                      <a:gd name="connsiteY3" fmla="*/ 89232 h 614195"/>
                      <a:gd name="connsiteX0" fmla="*/ 8177 w 2765042"/>
                      <a:gd name="connsiteY0" fmla="*/ 89232 h 614195"/>
                      <a:gd name="connsiteX1" fmla="*/ 2698862 w 2765042"/>
                      <a:gd name="connsiteY1" fmla="*/ 44593 h 614195"/>
                      <a:gd name="connsiteX2" fmla="*/ 1890619 w 2765042"/>
                      <a:gd name="connsiteY2" fmla="*/ 614101 h 614195"/>
                      <a:gd name="connsiteX3" fmla="*/ 8177 w 2765042"/>
                      <a:gd name="connsiteY3" fmla="*/ 89232 h 614195"/>
                      <a:gd name="connsiteX0" fmla="*/ 18101 w 2757533"/>
                      <a:gd name="connsiteY0" fmla="*/ 83279 h 474342"/>
                      <a:gd name="connsiteX1" fmla="*/ 2708786 w 2757533"/>
                      <a:gd name="connsiteY1" fmla="*/ 38640 h 474342"/>
                      <a:gd name="connsiteX2" fmla="*/ 1588692 w 2757533"/>
                      <a:gd name="connsiteY2" fmla="*/ 474220 h 474342"/>
                      <a:gd name="connsiteX3" fmla="*/ 18101 w 2757533"/>
                      <a:gd name="connsiteY3" fmla="*/ 83279 h 474342"/>
                      <a:gd name="connsiteX0" fmla="*/ 15031 w 2654422"/>
                      <a:gd name="connsiteY0" fmla="*/ 157888 h 549926"/>
                      <a:gd name="connsiteX1" fmla="*/ 2601761 w 2654422"/>
                      <a:gd name="connsiteY1" fmla="*/ 23960 h 549926"/>
                      <a:gd name="connsiteX2" fmla="*/ 1585622 w 2654422"/>
                      <a:gd name="connsiteY2" fmla="*/ 548829 h 549926"/>
                      <a:gd name="connsiteX3" fmla="*/ 15031 w 2654422"/>
                      <a:gd name="connsiteY3" fmla="*/ 157888 h 549926"/>
                      <a:gd name="connsiteX0" fmla="*/ 10491 w 2657521"/>
                      <a:gd name="connsiteY0" fmla="*/ 158750 h 595325"/>
                      <a:gd name="connsiteX1" fmla="*/ 2597221 w 2657521"/>
                      <a:gd name="connsiteY1" fmla="*/ 24822 h 595325"/>
                      <a:gd name="connsiteX2" fmla="*/ 1719684 w 2657521"/>
                      <a:gd name="connsiteY2" fmla="*/ 594340 h 595325"/>
                      <a:gd name="connsiteX3" fmla="*/ 10491 w 2657521"/>
                      <a:gd name="connsiteY3" fmla="*/ 158750 h 595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657521" h="595325">
                        <a:moveTo>
                          <a:pt x="10491" y="158750"/>
                        </a:moveTo>
                        <a:cubicBezTo>
                          <a:pt x="156747" y="63830"/>
                          <a:pt x="2323907" y="-51495"/>
                          <a:pt x="2597221" y="24822"/>
                        </a:cubicBezTo>
                        <a:cubicBezTo>
                          <a:pt x="2870535" y="101139"/>
                          <a:pt x="2150806" y="572019"/>
                          <a:pt x="1719684" y="594340"/>
                        </a:cubicBezTo>
                        <a:cubicBezTo>
                          <a:pt x="1288562" y="616661"/>
                          <a:pt x="-135765" y="253670"/>
                          <a:pt x="10491" y="15875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2" name="四角形: 上の 2 つの角を丸める 201">
                    <a:extLst>
                      <a:ext uri="{FF2B5EF4-FFF2-40B4-BE49-F238E27FC236}">
                        <a16:creationId xmlns:a16="http://schemas.microsoft.com/office/drawing/2014/main" id="{F5F7C33F-0446-49A5-8F67-879648B84C2A}"/>
                      </a:ext>
                    </a:extLst>
                  </p:cNvPr>
                  <p:cNvSpPr/>
                  <p:nvPr/>
                </p:nvSpPr>
                <p:spPr>
                  <a:xfrm>
                    <a:off x="6002911" y="2441128"/>
                    <a:ext cx="396932" cy="1099791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3" name="月 202">
                    <a:extLst>
                      <a:ext uri="{FF2B5EF4-FFF2-40B4-BE49-F238E27FC236}">
                        <a16:creationId xmlns:a16="http://schemas.microsoft.com/office/drawing/2014/main" id="{F03EEA94-73EC-41C8-8946-508BD9A4D849}"/>
                      </a:ext>
                    </a:extLst>
                  </p:cNvPr>
                  <p:cNvSpPr/>
                  <p:nvPr/>
                </p:nvSpPr>
                <p:spPr>
                  <a:xfrm rot="18900000" flipH="1">
                    <a:off x="5679072" y="705039"/>
                    <a:ext cx="485670" cy="943368"/>
                  </a:xfrm>
                  <a:prstGeom prst="moon">
                    <a:avLst>
                      <a:gd name="adj" fmla="val 54349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4" name="円/楕円 368">
                    <a:extLst>
                      <a:ext uri="{FF2B5EF4-FFF2-40B4-BE49-F238E27FC236}">
                        <a16:creationId xmlns:a16="http://schemas.microsoft.com/office/drawing/2014/main" id="{A5B0122D-0B61-47DC-957C-F433CE2A6CA9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6012008" y="1480768"/>
                    <a:ext cx="245573" cy="406408"/>
                  </a:xfrm>
                  <a:custGeom>
                    <a:avLst/>
                    <a:gdLst>
                      <a:gd name="connsiteX0" fmla="*/ 0 w 216246"/>
                      <a:gd name="connsiteY0" fmla="*/ 168522 h 337044"/>
                      <a:gd name="connsiteX1" fmla="*/ 108123 w 216246"/>
                      <a:gd name="connsiteY1" fmla="*/ 0 h 337044"/>
                      <a:gd name="connsiteX2" fmla="*/ 216246 w 216246"/>
                      <a:gd name="connsiteY2" fmla="*/ 168522 h 337044"/>
                      <a:gd name="connsiteX3" fmla="*/ 108123 w 216246"/>
                      <a:gd name="connsiteY3" fmla="*/ 337044 h 337044"/>
                      <a:gd name="connsiteX4" fmla="*/ 0 w 216246"/>
                      <a:gd name="connsiteY4" fmla="*/ 168522 h 337044"/>
                      <a:gd name="connsiteX0" fmla="*/ 0 w 227371"/>
                      <a:gd name="connsiteY0" fmla="*/ 170508 h 339030"/>
                      <a:gd name="connsiteX1" fmla="*/ 108123 w 227371"/>
                      <a:gd name="connsiteY1" fmla="*/ 1986 h 339030"/>
                      <a:gd name="connsiteX2" fmla="*/ 211667 w 227371"/>
                      <a:gd name="connsiteY2" fmla="*/ 83801 h 339030"/>
                      <a:gd name="connsiteX3" fmla="*/ 216246 w 227371"/>
                      <a:gd name="connsiteY3" fmla="*/ 170508 h 339030"/>
                      <a:gd name="connsiteX4" fmla="*/ 108123 w 227371"/>
                      <a:gd name="connsiteY4" fmla="*/ 339030 h 339030"/>
                      <a:gd name="connsiteX5" fmla="*/ 0 w 227371"/>
                      <a:gd name="connsiteY5" fmla="*/ 170508 h 339030"/>
                      <a:gd name="connsiteX0" fmla="*/ 216246 w 307686"/>
                      <a:gd name="connsiteY0" fmla="*/ 170508 h 339030"/>
                      <a:gd name="connsiteX1" fmla="*/ 108123 w 307686"/>
                      <a:gd name="connsiteY1" fmla="*/ 339030 h 339030"/>
                      <a:gd name="connsiteX2" fmla="*/ 0 w 307686"/>
                      <a:gd name="connsiteY2" fmla="*/ 170508 h 339030"/>
                      <a:gd name="connsiteX3" fmla="*/ 108123 w 307686"/>
                      <a:gd name="connsiteY3" fmla="*/ 1986 h 339030"/>
                      <a:gd name="connsiteX4" fmla="*/ 211667 w 307686"/>
                      <a:gd name="connsiteY4" fmla="*/ 83801 h 339030"/>
                      <a:gd name="connsiteX5" fmla="*/ 307686 w 307686"/>
                      <a:gd name="connsiteY5" fmla="*/ 261948 h 339030"/>
                      <a:gd name="connsiteX0" fmla="*/ 216246 w 216246"/>
                      <a:gd name="connsiteY0" fmla="*/ 170508 h 339030"/>
                      <a:gd name="connsiteX1" fmla="*/ 108123 w 216246"/>
                      <a:gd name="connsiteY1" fmla="*/ 339030 h 339030"/>
                      <a:gd name="connsiteX2" fmla="*/ 0 w 216246"/>
                      <a:gd name="connsiteY2" fmla="*/ 170508 h 339030"/>
                      <a:gd name="connsiteX3" fmla="*/ 108123 w 216246"/>
                      <a:gd name="connsiteY3" fmla="*/ 1986 h 339030"/>
                      <a:gd name="connsiteX4" fmla="*/ 211667 w 216246"/>
                      <a:gd name="connsiteY4" fmla="*/ 83801 h 339030"/>
                      <a:gd name="connsiteX0" fmla="*/ 108123 w 211667"/>
                      <a:gd name="connsiteY0" fmla="*/ 339030 h 339030"/>
                      <a:gd name="connsiteX1" fmla="*/ 0 w 211667"/>
                      <a:gd name="connsiteY1" fmla="*/ 170508 h 339030"/>
                      <a:gd name="connsiteX2" fmla="*/ 108123 w 211667"/>
                      <a:gd name="connsiteY2" fmla="*/ 1986 h 339030"/>
                      <a:gd name="connsiteX3" fmla="*/ 211667 w 211667"/>
                      <a:gd name="connsiteY3" fmla="*/ 83801 h 339030"/>
                      <a:gd name="connsiteX0" fmla="*/ 108123 w 211667"/>
                      <a:gd name="connsiteY0" fmla="*/ 340366 h 340366"/>
                      <a:gd name="connsiteX1" fmla="*/ 0 w 211667"/>
                      <a:gd name="connsiteY1" fmla="*/ 171844 h 340366"/>
                      <a:gd name="connsiteX2" fmla="*/ 108123 w 211667"/>
                      <a:gd name="connsiteY2" fmla="*/ 3322 h 340366"/>
                      <a:gd name="connsiteX3" fmla="*/ 211667 w 211667"/>
                      <a:gd name="connsiteY3" fmla="*/ 85137 h 340366"/>
                      <a:gd name="connsiteX0" fmla="*/ 108123 w 203820"/>
                      <a:gd name="connsiteY0" fmla="*/ 338586 h 338586"/>
                      <a:gd name="connsiteX1" fmla="*/ 0 w 203820"/>
                      <a:gd name="connsiteY1" fmla="*/ 170064 h 338586"/>
                      <a:gd name="connsiteX2" fmla="*/ 108123 w 203820"/>
                      <a:gd name="connsiteY2" fmla="*/ 1542 h 338586"/>
                      <a:gd name="connsiteX3" fmla="*/ 203820 w 203820"/>
                      <a:gd name="connsiteY3" fmla="*/ 103441 h 338586"/>
                      <a:gd name="connsiteX0" fmla="*/ 108123 w 203820"/>
                      <a:gd name="connsiteY0" fmla="*/ 337309 h 337309"/>
                      <a:gd name="connsiteX1" fmla="*/ 0 w 203820"/>
                      <a:gd name="connsiteY1" fmla="*/ 168787 h 337309"/>
                      <a:gd name="connsiteX2" fmla="*/ 108123 w 203820"/>
                      <a:gd name="connsiteY2" fmla="*/ 265 h 337309"/>
                      <a:gd name="connsiteX3" fmla="*/ 203820 w 203820"/>
                      <a:gd name="connsiteY3" fmla="*/ 102164 h 3373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03820" h="337309">
                        <a:moveTo>
                          <a:pt x="108123" y="337309"/>
                        </a:moveTo>
                        <a:cubicBezTo>
                          <a:pt x="48408" y="337309"/>
                          <a:pt x="0" y="261859"/>
                          <a:pt x="0" y="168787"/>
                        </a:cubicBezTo>
                        <a:cubicBezTo>
                          <a:pt x="0" y="75715"/>
                          <a:pt x="49017" y="-5227"/>
                          <a:pt x="108123" y="265"/>
                        </a:cubicBezTo>
                        <a:cubicBezTo>
                          <a:pt x="167229" y="5757"/>
                          <a:pt x="195044" y="39575"/>
                          <a:pt x="203820" y="102164"/>
                        </a:cubicBezTo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5" name="円/楕円 369">
                    <a:extLst>
                      <a:ext uri="{FF2B5EF4-FFF2-40B4-BE49-F238E27FC236}">
                        <a16:creationId xmlns:a16="http://schemas.microsoft.com/office/drawing/2014/main" id="{2AA7F0B3-6F34-4519-BC2B-F2F456D1D1F0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6064991" y="1551317"/>
                    <a:ext cx="145381" cy="266390"/>
                  </a:xfrm>
                  <a:custGeom>
                    <a:avLst/>
                    <a:gdLst>
                      <a:gd name="connsiteX0" fmla="*/ 0 w 137951"/>
                      <a:gd name="connsiteY0" fmla="*/ 109765 h 219530"/>
                      <a:gd name="connsiteX1" fmla="*/ 68976 w 137951"/>
                      <a:gd name="connsiteY1" fmla="*/ 0 h 219530"/>
                      <a:gd name="connsiteX2" fmla="*/ 137952 w 137951"/>
                      <a:gd name="connsiteY2" fmla="*/ 109765 h 219530"/>
                      <a:gd name="connsiteX3" fmla="*/ 68976 w 137951"/>
                      <a:gd name="connsiteY3" fmla="*/ 219530 h 219530"/>
                      <a:gd name="connsiteX4" fmla="*/ 0 w 137951"/>
                      <a:gd name="connsiteY4" fmla="*/ 109765 h 219530"/>
                      <a:gd name="connsiteX0" fmla="*/ 0 w 137952"/>
                      <a:gd name="connsiteY0" fmla="*/ 109765 h 219530"/>
                      <a:gd name="connsiteX1" fmla="*/ 68976 w 137952"/>
                      <a:gd name="connsiteY1" fmla="*/ 0 h 219530"/>
                      <a:gd name="connsiteX2" fmla="*/ 137952 w 137952"/>
                      <a:gd name="connsiteY2" fmla="*/ 109765 h 219530"/>
                      <a:gd name="connsiteX3" fmla="*/ 68976 w 137952"/>
                      <a:gd name="connsiteY3" fmla="*/ 219530 h 219530"/>
                      <a:gd name="connsiteX4" fmla="*/ 0 w 137952"/>
                      <a:gd name="connsiteY4" fmla="*/ 109765 h 219530"/>
                      <a:gd name="connsiteX0" fmla="*/ 0 w 120663"/>
                      <a:gd name="connsiteY0" fmla="*/ 110869 h 221097"/>
                      <a:gd name="connsiteX1" fmla="*/ 68976 w 120663"/>
                      <a:gd name="connsiteY1" fmla="*/ 1104 h 221097"/>
                      <a:gd name="connsiteX2" fmla="*/ 120663 w 120663"/>
                      <a:gd name="connsiteY2" fmla="*/ 74187 h 221097"/>
                      <a:gd name="connsiteX3" fmla="*/ 68976 w 120663"/>
                      <a:gd name="connsiteY3" fmla="*/ 220634 h 221097"/>
                      <a:gd name="connsiteX4" fmla="*/ 0 w 120663"/>
                      <a:gd name="connsiteY4" fmla="*/ 110869 h 221097"/>
                      <a:gd name="connsiteX0" fmla="*/ 0 w 120663"/>
                      <a:gd name="connsiteY0" fmla="*/ 110869 h 221097"/>
                      <a:gd name="connsiteX1" fmla="*/ 68976 w 120663"/>
                      <a:gd name="connsiteY1" fmla="*/ 1104 h 221097"/>
                      <a:gd name="connsiteX2" fmla="*/ 120663 w 120663"/>
                      <a:gd name="connsiteY2" fmla="*/ 74187 h 221097"/>
                      <a:gd name="connsiteX3" fmla="*/ 68976 w 120663"/>
                      <a:gd name="connsiteY3" fmla="*/ 220634 h 221097"/>
                      <a:gd name="connsiteX4" fmla="*/ 0 w 120663"/>
                      <a:gd name="connsiteY4" fmla="*/ 110869 h 221097"/>
                      <a:gd name="connsiteX0" fmla="*/ 0 w 120663"/>
                      <a:gd name="connsiteY0" fmla="*/ 110869 h 221097"/>
                      <a:gd name="connsiteX1" fmla="*/ 68976 w 120663"/>
                      <a:gd name="connsiteY1" fmla="*/ 1104 h 221097"/>
                      <a:gd name="connsiteX2" fmla="*/ 120663 w 120663"/>
                      <a:gd name="connsiteY2" fmla="*/ 74187 h 221097"/>
                      <a:gd name="connsiteX3" fmla="*/ 68976 w 120663"/>
                      <a:gd name="connsiteY3" fmla="*/ 220634 h 221097"/>
                      <a:gd name="connsiteX4" fmla="*/ 0 w 120663"/>
                      <a:gd name="connsiteY4" fmla="*/ 110869 h 2210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0663" h="221097">
                        <a:moveTo>
                          <a:pt x="0" y="110869"/>
                        </a:moveTo>
                        <a:cubicBezTo>
                          <a:pt x="0" y="50247"/>
                          <a:pt x="48866" y="7218"/>
                          <a:pt x="68976" y="1104"/>
                        </a:cubicBezTo>
                        <a:cubicBezTo>
                          <a:pt x="89086" y="-5010"/>
                          <a:pt x="120663" y="13565"/>
                          <a:pt x="120663" y="74187"/>
                        </a:cubicBezTo>
                        <a:cubicBezTo>
                          <a:pt x="77082" y="150249"/>
                          <a:pt x="71181" y="180139"/>
                          <a:pt x="68976" y="220634"/>
                        </a:cubicBezTo>
                        <a:cubicBezTo>
                          <a:pt x="48866" y="226748"/>
                          <a:pt x="0" y="171491"/>
                          <a:pt x="0" y="110869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81" name="グループ化 180">
                  <a:extLst>
                    <a:ext uri="{FF2B5EF4-FFF2-40B4-BE49-F238E27FC236}">
                      <a16:creationId xmlns:a16="http://schemas.microsoft.com/office/drawing/2014/main" id="{FA8B46FB-7812-4C05-BE2F-150C256EFE8D}"/>
                    </a:ext>
                  </a:extLst>
                </p:cNvPr>
                <p:cNvGrpSpPr/>
                <p:nvPr/>
              </p:nvGrpSpPr>
              <p:grpSpPr>
                <a:xfrm>
                  <a:off x="1021693" y="2432258"/>
                  <a:ext cx="88703" cy="1032203"/>
                  <a:chOff x="3187897" y="2432258"/>
                  <a:chExt cx="89958" cy="1032203"/>
                </a:xfrm>
              </p:grpSpPr>
              <p:sp>
                <p:nvSpPr>
                  <p:cNvPr id="192" name="楕円 191">
                    <a:extLst>
                      <a:ext uri="{FF2B5EF4-FFF2-40B4-BE49-F238E27FC236}">
                        <a16:creationId xmlns:a16="http://schemas.microsoft.com/office/drawing/2014/main" id="{BB48A80F-D1F0-4646-A67E-E0315765435D}"/>
                      </a:ext>
                    </a:extLst>
                  </p:cNvPr>
                  <p:cNvSpPr/>
                  <p:nvPr/>
                </p:nvSpPr>
                <p:spPr>
                  <a:xfrm>
                    <a:off x="3187897" y="2432258"/>
                    <a:ext cx="89958" cy="8995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3" name="楕円 192">
                    <a:extLst>
                      <a:ext uri="{FF2B5EF4-FFF2-40B4-BE49-F238E27FC236}">
                        <a16:creationId xmlns:a16="http://schemas.microsoft.com/office/drawing/2014/main" id="{18173803-9B6C-4C5F-89A6-7763D3036EFD}"/>
                      </a:ext>
                    </a:extLst>
                  </p:cNvPr>
                  <p:cNvSpPr/>
                  <p:nvPr/>
                </p:nvSpPr>
                <p:spPr>
                  <a:xfrm>
                    <a:off x="3187897" y="2667819"/>
                    <a:ext cx="89958" cy="8995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4" name="楕円 193">
                    <a:extLst>
                      <a:ext uri="{FF2B5EF4-FFF2-40B4-BE49-F238E27FC236}">
                        <a16:creationId xmlns:a16="http://schemas.microsoft.com/office/drawing/2014/main" id="{AC5E197D-DE91-4658-A03D-2D759B6A18A8}"/>
                      </a:ext>
                    </a:extLst>
                  </p:cNvPr>
                  <p:cNvSpPr/>
                  <p:nvPr/>
                </p:nvSpPr>
                <p:spPr>
                  <a:xfrm>
                    <a:off x="3187897" y="2903380"/>
                    <a:ext cx="89958" cy="8995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5" name="楕円 194">
                    <a:extLst>
                      <a:ext uri="{FF2B5EF4-FFF2-40B4-BE49-F238E27FC236}">
                        <a16:creationId xmlns:a16="http://schemas.microsoft.com/office/drawing/2014/main" id="{5C8C03E5-88A8-4488-AB83-883ADBB2CD0D}"/>
                      </a:ext>
                    </a:extLst>
                  </p:cNvPr>
                  <p:cNvSpPr/>
                  <p:nvPr/>
                </p:nvSpPr>
                <p:spPr>
                  <a:xfrm>
                    <a:off x="3187897" y="3138941"/>
                    <a:ext cx="89958" cy="8995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6" name="楕円 195">
                    <a:extLst>
                      <a:ext uri="{FF2B5EF4-FFF2-40B4-BE49-F238E27FC236}">
                        <a16:creationId xmlns:a16="http://schemas.microsoft.com/office/drawing/2014/main" id="{8E45C9F6-D5F7-4B88-89A5-D8C0C8DEC93D}"/>
                      </a:ext>
                    </a:extLst>
                  </p:cNvPr>
                  <p:cNvSpPr/>
                  <p:nvPr/>
                </p:nvSpPr>
                <p:spPr>
                  <a:xfrm>
                    <a:off x="3187897" y="3374503"/>
                    <a:ext cx="89958" cy="8995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82" name="グループ化 181">
                  <a:extLst>
                    <a:ext uri="{FF2B5EF4-FFF2-40B4-BE49-F238E27FC236}">
                      <a16:creationId xmlns:a16="http://schemas.microsoft.com/office/drawing/2014/main" id="{89A7C769-D39C-4B92-B7B8-7771D5167697}"/>
                    </a:ext>
                  </a:extLst>
                </p:cNvPr>
                <p:cNvGrpSpPr/>
                <p:nvPr/>
              </p:nvGrpSpPr>
              <p:grpSpPr>
                <a:xfrm>
                  <a:off x="963721" y="2176915"/>
                  <a:ext cx="369265" cy="205999"/>
                  <a:chOff x="2091079" y="2107049"/>
                  <a:chExt cx="427508" cy="210529"/>
                </a:xfrm>
              </p:grpSpPr>
              <p:sp>
                <p:nvSpPr>
                  <p:cNvPr id="188" name="四角形: 上の 2 つの角を丸める 187">
                    <a:extLst>
                      <a:ext uri="{FF2B5EF4-FFF2-40B4-BE49-F238E27FC236}">
                        <a16:creationId xmlns:a16="http://schemas.microsoft.com/office/drawing/2014/main" id="{F40B0D4A-0919-4CDC-84C1-A204C8CBF59C}"/>
                      </a:ext>
                    </a:extLst>
                  </p:cNvPr>
                  <p:cNvSpPr/>
                  <p:nvPr/>
                </p:nvSpPr>
                <p:spPr>
                  <a:xfrm>
                    <a:off x="2116522" y="2107049"/>
                    <a:ext cx="154080" cy="138615"/>
                  </a:xfrm>
                  <a:prstGeom prst="round2SameRect">
                    <a:avLst>
                      <a:gd name="adj1" fmla="val 7120"/>
                      <a:gd name="adj2" fmla="val 34088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9" name="フリーフォーム: 図形 188">
                    <a:extLst>
                      <a:ext uri="{FF2B5EF4-FFF2-40B4-BE49-F238E27FC236}">
                        <a16:creationId xmlns:a16="http://schemas.microsoft.com/office/drawing/2014/main" id="{20CF5A8F-3900-468A-9B23-89A7773ACFBC}"/>
                      </a:ext>
                    </a:extLst>
                  </p:cNvPr>
                  <p:cNvSpPr/>
                  <p:nvPr/>
                </p:nvSpPr>
                <p:spPr>
                  <a:xfrm>
                    <a:off x="2091079" y="2130860"/>
                    <a:ext cx="183642" cy="186718"/>
                  </a:xfrm>
                  <a:custGeom>
                    <a:avLst/>
                    <a:gdLst>
                      <a:gd name="connsiteX0" fmla="*/ 20101 w 183642"/>
                      <a:gd name="connsiteY0" fmla="*/ 0 h 186718"/>
                      <a:gd name="connsiteX1" fmla="*/ 163541 w 183642"/>
                      <a:gd name="connsiteY1" fmla="*/ 0 h 186718"/>
                      <a:gd name="connsiteX2" fmla="*/ 183642 w 183642"/>
                      <a:gd name="connsiteY2" fmla="*/ 20101 h 186718"/>
                      <a:gd name="connsiteX3" fmla="*/ 183642 w 183642"/>
                      <a:gd name="connsiteY3" fmla="*/ 74776 h 186718"/>
                      <a:gd name="connsiteX4" fmla="*/ 183642 w 183642"/>
                      <a:gd name="connsiteY4" fmla="*/ 124118 h 186718"/>
                      <a:gd name="connsiteX5" fmla="*/ 183642 w 183642"/>
                      <a:gd name="connsiteY5" fmla="*/ 186717 h 186718"/>
                      <a:gd name="connsiteX6" fmla="*/ 121047 w 183642"/>
                      <a:gd name="connsiteY6" fmla="*/ 186717 h 186718"/>
                      <a:gd name="connsiteX7" fmla="*/ 121042 w 183642"/>
                      <a:gd name="connsiteY7" fmla="*/ 186718 h 186718"/>
                      <a:gd name="connsiteX8" fmla="*/ 62600 w 183642"/>
                      <a:gd name="connsiteY8" fmla="*/ 186718 h 186718"/>
                      <a:gd name="connsiteX9" fmla="*/ 0 w 183642"/>
                      <a:gd name="connsiteY9" fmla="*/ 124118 h 186718"/>
                      <a:gd name="connsiteX10" fmla="*/ 0 w 183642"/>
                      <a:gd name="connsiteY10" fmla="*/ 20101 h 186718"/>
                      <a:gd name="connsiteX11" fmla="*/ 20101 w 183642"/>
                      <a:gd name="connsiteY11" fmla="*/ 0 h 186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83642" h="186718">
                        <a:moveTo>
                          <a:pt x="20101" y="0"/>
                        </a:moveTo>
                        <a:lnTo>
                          <a:pt x="163541" y="0"/>
                        </a:lnTo>
                        <a:cubicBezTo>
                          <a:pt x="174642" y="0"/>
                          <a:pt x="183642" y="9000"/>
                          <a:pt x="183642" y="20101"/>
                        </a:cubicBezTo>
                        <a:lnTo>
                          <a:pt x="183642" y="74776"/>
                        </a:lnTo>
                        <a:lnTo>
                          <a:pt x="183642" y="124118"/>
                        </a:lnTo>
                        <a:lnTo>
                          <a:pt x="183642" y="186717"/>
                        </a:lnTo>
                        <a:lnTo>
                          <a:pt x="121047" y="186717"/>
                        </a:lnTo>
                        <a:lnTo>
                          <a:pt x="121042" y="186718"/>
                        </a:lnTo>
                        <a:lnTo>
                          <a:pt x="62600" y="186718"/>
                        </a:lnTo>
                        <a:cubicBezTo>
                          <a:pt x="28027" y="186718"/>
                          <a:pt x="0" y="158691"/>
                          <a:pt x="0" y="124118"/>
                        </a:cubicBezTo>
                        <a:lnTo>
                          <a:pt x="0" y="20101"/>
                        </a:lnTo>
                        <a:cubicBezTo>
                          <a:pt x="0" y="9000"/>
                          <a:pt x="9000" y="0"/>
                          <a:pt x="20101" y="0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95000"/>
                      <a:lumOff val="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0" name="四角形: 上の 2 つの角を丸める 189">
                    <a:extLst>
                      <a:ext uri="{FF2B5EF4-FFF2-40B4-BE49-F238E27FC236}">
                        <a16:creationId xmlns:a16="http://schemas.microsoft.com/office/drawing/2014/main" id="{4EFD3ABE-58C3-4D22-AA80-C63A3613981B}"/>
                      </a:ext>
                    </a:extLst>
                  </p:cNvPr>
                  <p:cNvSpPr/>
                  <p:nvPr/>
                </p:nvSpPr>
                <p:spPr>
                  <a:xfrm>
                    <a:off x="2274385" y="2107049"/>
                    <a:ext cx="206176" cy="138615"/>
                  </a:xfrm>
                  <a:prstGeom prst="round2SameRect">
                    <a:avLst>
                      <a:gd name="adj1" fmla="val 7120"/>
                      <a:gd name="adj2" fmla="val 34088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1" name="フリーフォーム: 図形 190">
                    <a:extLst>
                      <a:ext uri="{FF2B5EF4-FFF2-40B4-BE49-F238E27FC236}">
                        <a16:creationId xmlns:a16="http://schemas.microsoft.com/office/drawing/2014/main" id="{391E30E4-A106-4117-BF23-461A6693DB07}"/>
                      </a:ext>
                    </a:extLst>
                  </p:cNvPr>
                  <p:cNvSpPr/>
                  <p:nvPr/>
                </p:nvSpPr>
                <p:spPr>
                  <a:xfrm flipH="1">
                    <a:off x="2272854" y="2130860"/>
                    <a:ext cx="245733" cy="186718"/>
                  </a:xfrm>
                  <a:custGeom>
                    <a:avLst/>
                    <a:gdLst>
                      <a:gd name="connsiteX0" fmla="*/ 20101 w 183642"/>
                      <a:gd name="connsiteY0" fmla="*/ 0 h 186718"/>
                      <a:gd name="connsiteX1" fmla="*/ 163541 w 183642"/>
                      <a:gd name="connsiteY1" fmla="*/ 0 h 186718"/>
                      <a:gd name="connsiteX2" fmla="*/ 183642 w 183642"/>
                      <a:gd name="connsiteY2" fmla="*/ 20101 h 186718"/>
                      <a:gd name="connsiteX3" fmla="*/ 183642 w 183642"/>
                      <a:gd name="connsiteY3" fmla="*/ 74776 h 186718"/>
                      <a:gd name="connsiteX4" fmla="*/ 183642 w 183642"/>
                      <a:gd name="connsiteY4" fmla="*/ 124118 h 186718"/>
                      <a:gd name="connsiteX5" fmla="*/ 183642 w 183642"/>
                      <a:gd name="connsiteY5" fmla="*/ 186717 h 186718"/>
                      <a:gd name="connsiteX6" fmla="*/ 121047 w 183642"/>
                      <a:gd name="connsiteY6" fmla="*/ 186717 h 186718"/>
                      <a:gd name="connsiteX7" fmla="*/ 121042 w 183642"/>
                      <a:gd name="connsiteY7" fmla="*/ 186718 h 186718"/>
                      <a:gd name="connsiteX8" fmla="*/ 62600 w 183642"/>
                      <a:gd name="connsiteY8" fmla="*/ 186718 h 186718"/>
                      <a:gd name="connsiteX9" fmla="*/ 0 w 183642"/>
                      <a:gd name="connsiteY9" fmla="*/ 124118 h 186718"/>
                      <a:gd name="connsiteX10" fmla="*/ 0 w 183642"/>
                      <a:gd name="connsiteY10" fmla="*/ 20101 h 186718"/>
                      <a:gd name="connsiteX11" fmla="*/ 20101 w 183642"/>
                      <a:gd name="connsiteY11" fmla="*/ 0 h 186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83642" h="186718">
                        <a:moveTo>
                          <a:pt x="20101" y="0"/>
                        </a:moveTo>
                        <a:lnTo>
                          <a:pt x="163541" y="0"/>
                        </a:lnTo>
                        <a:cubicBezTo>
                          <a:pt x="174642" y="0"/>
                          <a:pt x="183642" y="9000"/>
                          <a:pt x="183642" y="20101"/>
                        </a:cubicBezTo>
                        <a:lnTo>
                          <a:pt x="183642" y="74776"/>
                        </a:lnTo>
                        <a:lnTo>
                          <a:pt x="183642" y="124118"/>
                        </a:lnTo>
                        <a:lnTo>
                          <a:pt x="183642" y="186717"/>
                        </a:lnTo>
                        <a:lnTo>
                          <a:pt x="121047" y="186717"/>
                        </a:lnTo>
                        <a:lnTo>
                          <a:pt x="121042" y="186718"/>
                        </a:lnTo>
                        <a:lnTo>
                          <a:pt x="62600" y="186718"/>
                        </a:lnTo>
                        <a:cubicBezTo>
                          <a:pt x="28027" y="186718"/>
                          <a:pt x="0" y="158691"/>
                          <a:pt x="0" y="124118"/>
                        </a:cubicBezTo>
                        <a:lnTo>
                          <a:pt x="0" y="20101"/>
                        </a:lnTo>
                        <a:cubicBezTo>
                          <a:pt x="0" y="9000"/>
                          <a:pt x="9000" y="0"/>
                          <a:pt x="20101" y="0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95000"/>
                      <a:lumOff val="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83" name="フリーフォーム: 図形 182">
                  <a:extLst>
                    <a:ext uri="{FF2B5EF4-FFF2-40B4-BE49-F238E27FC236}">
                      <a16:creationId xmlns:a16="http://schemas.microsoft.com/office/drawing/2014/main" id="{6A3F3C3E-EA11-4906-A4E9-CD66364D3A94}"/>
                    </a:ext>
                  </a:extLst>
                </p:cNvPr>
                <p:cNvSpPr/>
                <p:nvPr/>
              </p:nvSpPr>
              <p:spPr>
                <a:xfrm>
                  <a:off x="785157" y="1656537"/>
                  <a:ext cx="151939" cy="194315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0" fmla="*/ 145091 w 168590"/>
                    <a:gd name="connsiteY0" fmla="*/ 26794 h 240231"/>
                    <a:gd name="connsiteX1" fmla="*/ 168590 w 168590"/>
                    <a:gd name="connsiteY1" fmla="*/ 154957 h 240231"/>
                    <a:gd name="connsiteX2" fmla="*/ 84295 w 168590"/>
                    <a:gd name="connsiteY2" fmla="*/ 240231 h 240231"/>
                    <a:gd name="connsiteX3" fmla="*/ 0 w 168590"/>
                    <a:gd name="connsiteY3" fmla="*/ 154957 h 240231"/>
                    <a:gd name="connsiteX4" fmla="*/ 25880 w 168590"/>
                    <a:gd name="connsiteY4" fmla="*/ 26794 h 240231"/>
                    <a:gd name="connsiteX5" fmla="*/ 37274 w 168590"/>
                    <a:gd name="connsiteY5" fmla="*/ 0 h 240231"/>
                    <a:gd name="connsiteX0" fmla="*/ 155298 w 173708"/>
                    <a:gd name="connsiteY0" fmla="*/ 73814 h 240231"/>
                    <a:gd name="connsiteX1" fmla="*/ 168590 w 173708"/>
                    <a:gd name="connsiteY1" fmla="*/ 154957 h 240231"/>
                    <a:gd name="connsiteX2" fmla="*/ 84295 w 173708"/>
                    <a:gd name="connsiteY2" fmla="*/ 240231 h 240231"/>
                    <a:gd name="connsiteX3" fmla="*/ 0 w 173708"/>
                    <a:gd name="connsiteY3" fmla="*/ 154957 h 240231"/>
                    <a:gd name="connsiteX4" fmla="*/ 25880 w 173708"/>
                    <a:gd name="connsiteY4" fmla="*/ 26794 h 240231"/>
                    <a:gd name="connsiteX5" fmla="*/ 37274 w 173708"/>
                    <a:gd name="connsiteY5" fmla="*/ 0 h 240231"/>
                    <a:gd name="connsiteX0" fmla="*/ 155298 w 173708"/>
                    <a:gd name="connsiteY0" fmla="*/ 73814 h 240240"/>
                    <a:gd name="connsiteX1" fmla="*/ 168590 w 173708"/>
                    <a:gd name="connsiteY1" fmla="*/ 150682 h 240240"/>
                    <a:gd name="connsiteX2" fmla="*/ 84295 w 173708"/>
                    <a:gd name="connsiteY2" fmla="*/ 240231 h 240240"/>
                    <a:gd name="connsiteX3" fmla="*/ 0 w 173708"/>
                    <a:gd name="connsiteY3" fmla="*/ 154957 h 240240"/>
                    <a:gd name="connsiteX4" fmla="*/ 25880 w 173708"/>
                    <a:gd name="connsiteY4" fmla="*/ 26794 h 240240"/>
                    <a:gd name="connsiteX5" fmla="*/ 37274 w 173708"/>
                    <a:gd name="connsiteY5" fmla="*/ 0 h 240240"/>
                    <a:gd name="connsiteX0" fmla="*/ 155298 w 171886"/>
                    <a:gd name="connsiteY0" fmla="*/ 73814 h 240240"/>
                    <a:gd name="connsiteX1" fmla="*/ 168590 w 171886"/>
                    <a:gd name="connsiteY1" fmla="*/ 150682 h 240240"/>
                    <a:gd name="connsiteX2" fmla="*/ 84295 w 171886"/>
                    <a:gd name="connsiteY2" fmla="*/ 240231 h 240240"/>
                    <a:gd name="connsiteX3" fmla="*/ 0 w 171886"/>
                    <a:gd name="connsiteY3" fmla="*/ 154957 h 240240"/>
                    <a:gd name="connsiteX4" fmla="*/ 25880 w 171886"/>
                    <a:gd name="connsiteY4" fmla="*/ 26794 h 240240"/>
                    <a:gd name="connsiteX5" fmla="*/ 37274 w 171886"/>
                    <a:gd name="connsiteY5" fmla="*/ 0 h 240240"/>
                    <a:gd name="connsiteX0" fmla="*/ 155298 w 171886"/>
                    <a:gd name="connsiteY0" fmla="*/ 95187 h 261613"/>
                    <a:gd name="connsiteX1" fmla="*/ 168590 w 171886"/>
                    <a:gd name="connsiteY1" fmla="*/ 172055 h 261613"/>
                    <a:gd name="connsiteX2" fmla="*/ 84295 w 171886"/>
                    <a:gd name="connsiteY2" fmla="*/ 261604 h 261613"/>
                    <a:gd name="connsiteX3" fmla="*/ 0 w 171886"/>
                    <a:gd name="connsiteY3" fmla="*/ 176330 h 261613"/>
                    <a:gd name="connsiteX4" fmla="*/ 25880 w 171886"/>
                    <a:gd name="connsiteY4" fmla="*/ 48167 h 261613"/>
                    <a:gd name="connsiteX5" fmla="*/ 50884 w 171886"/>
                    <a:gd name="connsiteY5" fmla="*/ 0 h 2616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71886" h="261613">
                      <a:moveTo>
                        <a:pt x="155298" y="95187"/>
                      </a:moveTo>
                      <a:cubicBezTo>
                        <a:pt x="169958" y="144551"/>
                        <a:pt x="176286" y="142898"/>
                        <a:pt x="168590" y="172055"/>
                      </a:cubicBezTo>
                      <a:cubicBezTo>
                        <a:pt x="156756" y="216889"/>
                        <a:pt x="112393" y="260892"/>
                        <a:pt x="84295" y="261604"/>
                      </a:cubicBezTo>
                      <a:cubicBezTo>
                        <a:pt x="56197" y="262317"/>
                        <a:pt x="0" y="223426"/>
                        <a:pt x="0" y="176330"/>
                      </a:cubicBezTo>
                      <a:cubicBezTo>
                        <a:pt x="0" y="152782"/>
                        <a:pt x="10031" y="97531"/>
                        <a:pt x="25880" y="48167"/>
                      </a:cubicBezTo>
                      <a:lnTo>
                        <a:pt x="50884" y="0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4" name="月 183">
                  <a:extLst>
                    <a:ext uri="{FF2B5EF4-FFF2-40B4-BE49-F238E27FC236}">
                      <a16:creationId xmlns:a16="http://schemas.microsoft.com/office/drawing/2014/main" id="{236D5F1D-ABD3-4EFB-890C-65C6489205CA}"/>
                    </a:ext>
                  </a:extLst>
                </p:cNvPr>
                <p:cNvSpPr/>
                <p:nvPr/>
              </p:nvSpPr>
              <p:spPr>
                <a:xfrm rot="16200000">
                  <a:off x="1185272" y="1165166"/>
                  <a:ext cx="4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5" name="月 184">
                  <a:extLst>
                    <a:ext uri="{FF2B5EF4-FFF2-40B4-BE49-F238E27FC236}">
                      <a16:creationId xmlns:a16="http://schemas.microsoft.com/office/drawing/2014/main" id="{0CCF100B-CA15-4980-800F-D2C7A3A1CAF0}"/>
                    </a:ext>
                  </a:extLst>
                </p:cNvPr>
                <p:cNvSpPr/>
                <p:nvPr/>
              </p:nvSpPr>
              <p:spPr>
                <a:xfrm rot="16200000">
                  <a:off x="718734" y="1218064"/>
                  <a:ext cx="45720" cy="222227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6" name="フリーフォーム: 図形 185">
                  <a:extLst>
                    <a:ext uri="{FF2B5EF4-FFF2-40B4-BE49-F238E27FC236}">
                      <a16:creationId xmlns:a16="http://schemas.microsoft.com/office/drawing/2014/main" id="{90C4D931-F8B1-4D03-A2EA-8E17FABDA742}"/>
                    </a:ext>
                  </a:extLst>
                </p:cNvPr>
                <p:cNvSpPr/>
                <p:nvPr/>
              </p:nvSpPr>
              <p:spPr>
                <a:xfrm rot="2965516">
                  <a:off x="826544" y="747265"/>
                  <a:ext cx="213080" cy="621990"/>
                </a:xfrm>
                <a:custGeom>
                  <a:avLst/>
                  <a:gdLst>
                    <a:gd name="connsiteX0" fmla="*/ 75036 w 192567"/>
                    <a:gd name="connsiteY0" fmla="*/ 97330 h 564553"/>
                    <a:gd name="connsiteX1" fmla="*/ 98098 w 192567"/>
                    <a:gd name="connsiteY1" fmla="*/ 83161 h 564553"/>
                    <a:gd name="connsiteX2" fmla="*/ 101883 w 192567"/>
                    <a:gd name="connsiteY2" fmla="*/ 82406 h 564553"/>
                    <a:gd name="connsiteX3" fmla="*/ 105693 w 192567"/>
                    <a:gd name="connsiteY3" fmla="*/ 71222 h 564553"/>
                    <a:gd name="connsiteX4" fmla="*/ 192567 w 192567"/>
                    <a:gd name="connsiteY4" fmla="*/ 0 h 564553"/>
                    <a:gd name="connsiteX5" fmla="*/ 192567 w 192567"/>
                    <a:gd name="connsiteY5" fmla="*/ 486332 h 564553"/>
                    <a:gd name="connsiteX6" fmla="*/ 144745 w 192567"/>
                    <a:gd name="connsiteY6" fmla="*/ 467223 h 564553"/>
                    <a:gd name="connsiteX7" fmla="*/ 106154 w 192567"/>
                    <a:gd name="connsiteY7" fmla="*/ 415725 h 564553"/>
                    <a:gd name="connsiteX8" fmla="*/ 107354 w 192567"/>
                    <a:gd name="connsiteY8" fmla="*/ 444261 h 564553"/>
                    <a:gd name="connsiteX9" fmla="*/ 122858 w 192567"/>
                    <a:gd name="connsiteY9" fmla="*/ 564553 h 564553"/>
                    <a:gd name="connsiteX10" fmla="*/ 0 w 192567"/>
                    <a:gd name="connsiteY10" fmla="*/ 321387 h 564553"/>
                    <a:gd name="connsiteX11" fmla="*/ 75036 w 192567"/>
                    <a:gd name="connsiteY11" fmla="*/ 97330 h 5645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92567" h="564553">
                      <a:moveTo>
                        <a:pt x="75036" y="97330"/>
                      </a:moveTo>
                      <a:cubicBezTo>
                        <a:pt x="82386" y="91178"/>
                        <a:pt x="90100" y="86400"/>
                        <a:pt x="98098" y="83161"/>
                      </a:cubicBezTo>
                      <a:lnTo>
                        <a:pt x="101883" y="82406"/>
                      </a:lnTo>
                      <a:lnTo>
                        <a:pt x="105693" y="71222"/>
                      </a:lnTo>
                      <a:cubicBezTo>
                        <a:pt x="127926" y="27217"/>
                        <a:pt x="158641" y="0"/>
                        <a:pt x="192567" y="0"/>
                      </a:cubicBezTo>
                      <a:cubicBezTo>
                        <a:pt x="165004" y="157521"/>
                        <a:pt x="165004" y="328811"/>
                        <a:pt x="192567" y="486332"/>
                      </a:cubicBezTo>
                      <a:cubicBezTo>
                        <a:pt x="175604" y="486332"/>
                        <a:pt x="159444" y="479528"/>
                        <a:pt x="144745" y="467223"/>
                      </a:cubicBezTo>
                      <a:lnTo>
                        <a:pt x="106154" y="415725"/>
                      </a:lnTo>
                      <a:lnTo>
                        <a:pt x="107354" y="444261"/>
                      </a:lnTo>
                      <a:cubicBezTo>
                        <a:pt x="110800" y="484932"/>
                        <a:pt x="115968" y="525173"/>
                        <a:pt x="122858" y="564553"/>
                      </a:cubicBezTo>
                      <a:cubicBezTo>
                        <a:pt x="55005" y="564553"/>
                        <a:pt x="0" y="455684"/>
                        <a:pt x="0" y="321387"/>
                      </a:cubicBezTo>
                      <a:cubicBezTo>
                        <a:pt x="0" y="220664"/>
                        <a:pt x="30941" y="134245"/>
                        <a:pt x="75036" y="9733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7" name="月 186">
                  <a:extLst>
                    <a:ext uri="{FF2B5EF4-FFF2-40B4-BE49-F238E27FC236}">
                      <a16:creationId xmlns:a16="http://schemas.microsoft.com/office/drawing/2014/main" id="{37111133-7DCB-428B-B437-8E4FCD461FE5}"/>
                    </a:ext>
                  </a:extLst>
                </p:cNvPr>
                <p:cNvSpPr/>
                <p:nvPr/>
              </p:nvSpPr>
              <p:spPr>
                <a:xfrm rot="7690156">
                  <a:off x="1240052" y="889846"/>
                  <a:ext cx="126378" cy="489031"/>
                </a:xfrm>
                <a:prstGeom prst="moon">
                  <a:avLst>
                    <a:gd name="adj" fmla="val 83174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72" name="フリーフォーム: 図形 171">
                <a:extLst>
                  <a:ext uri="{FF2B5EF4-FFF2-40B4-BE49-F238E27FC236}">
                    <a16:creationId xmlns:a16="http://schemas.microsoft.com/office/drawing/2014/main" id="{5F0B289C-CBED-493C-AEEE-460648F1673C}"/>
                  </a:ext>
                </a:extLst>
              </p:cNvPr>
              <p:cNvSpPr/>
              <p:nvPr/>
            </p:nvSpPr>
            <p:spPr>
              <a:xfrm>
                <a:off x="1765815" y="1082600"/>
                <a:ext cx="172845" cy="253114"/>
              </a:xfrm>
              <a:custGeom>
                <a:avLst/>
                <a:gdLst>
                  <a:gd name="connsiteX0" fmla="*/ 316282 w 374516"/>
                  <a:gd name="connsiteY0" fmla="*/ 0 h 592166"/>
                  <a:gd name="connsiteX1" fmla="*/ 374516 w 374516"/>
                  <a:gd name="connsiteY1" fmla="*/ 0 h 592166"/>
                  <a:gd name="connsiteX2" fmla="*/ 374516 w 374516"/>
                  <a:gd name="connsiteY2" fmla="*/ 290033 h 592166"/>
                  <a:gd name="connsiteX3" fmla="*/ 316282 w 374516"/>
                  <a:gd name="connsiteY3" fmla="*/ 290033 h 592166"/>
                  <a:gd name="connsiteX4" fmla="*/ 210854 w 374516"/>
                  <a:gd name="connsiteY4" fmla="*/ 0 h 592166"/>
                  <a:gd name="connsiteX5" fmla="*/ 269088 w 374516"/>
                  <a:gd name="connsiteY5" fmla="*/ 0 h 592166"/>
                  <a:gd name="connsiteX6" fmla="*/ 269088 w 374516"/>
                  <a:gd name="connsiteY6" fmla="*/ 467042 h 592166"/>
                  <a:gd name="connsiteX7" fmla="*/ 210854 w 374516"/>
                  <a:gd name="connsiteY7" fmla="*/ 467042 h 592166"/>
                  <a:gd name="connsiteX8" fmla="*/ 105427 w 374516"/>
                  <a:gd name="connsiteY8" fmla="*/ 0 h 592166"/>
                  <a:gd name="connsiteX9" fmla="*/ 163661 w 374516"/>
                  <a:gd name="connsiteY9" fmla="*/ 0 h 592166"/>
                  <a:gd name="connsiteX10" fmla="*/ 163661 w 374516"/>
                  <a:gd name="connsiteY10" fmla="*/ 390307 h 592166"/>
                  <a:gd name="connsiteX11" fmla="*/ 105427 w 374516"/>
                  <a:gd name="connsiteY11" fmla="*/ 390307 h 592166"/>
                  <a:gd name="connsiteX12" fmla="*/ 0 w 374516"/>
                  <a:gd name="connsiteY12" fmla="*/ 0 h 592166"/>
                  <a:gd name="connsiteX13" fmla="*/ 58234 w 374516"/>
                  <a:gd name="connsiteY13" fmla="*/ 0 h 592166"/>
                  <a:gd name="connsiteX14" fmla="*/ 58234 w 374516"/>
                  <a:gd name="connsiteY14" fmla="*/ 592166 h 592166"/>
                  <a:gd name="connsiteX15" fmla="*/ 0 w 374516"/>
                  <a:gd name="connsiteY15" fmla="*/ 592166 h 592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74516" h="592166">
                    <a:moveTo>
                      <a:pt x="316282" y="0"/>
                    </a:moveTo>
                    <a:lnTo>
                      <a:pt x="374516" y="0"/>
                    </a:lnTo>
                    <a:lnTo>
                      <a:pt x="374516" y="290033"/>
                    </a:lnTo>
                    <a:lnTo>
                      <a:pt x="316282" y="290033"/>
                    </a:lnTo>
                    <a:close/>
                    <a:moveTo>
                      <a:pt x="210854" y="0"/>
                    </a:moveTo>
                    <a:lnTo>
                      <a:pt x="269088" y="0"/>
                    </a:lnTo>
                    <a:lnTo>
                      <a:pt x="269088" y="467042"/>
                    </a:lnTo>
                    <a:lnTo>
                      <a:pt x="210854" y="467042"/>
                    </a:lnTo>
                    <a:close/>
                    <a:moveTo>
                      <a:pt x="105427" y="0"/>
                    </a:moveTo>
                    <a:lnTo>
                      <a:pt x="163661" y="0"/>
                    </a:lnTo>
                    <a:lnTo>
                      <a:pt x="163661" y="390307"/>
                    </a:lnTo>
                    <a:lnTo>
                      <a:pt x="105427" y="390307"/>
                    </a:lnTo>
                    <a:close/>
                    <a:moveTo>
                      <a:pt x="0" y="0"/>
                    </a:moveTo>
                    <a:lnTo>
                      <a:pt x="58234" y="0"/>
                    </a:lnTo>
                    <a:lnTo>
                      <a:pt x="58234" y="592166"/>
                    </a:lnTo>
                    <a:lnTo>
                      <a:pt x="0" y="592166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73" name="グループ化 172">
                <a:extLst>
                  <a:ext uri="{FF2B5EF4-FFF2-40B4-BE49-F238E27FC236}">
                    <a16:creationId xmlns:a16="http://schemas.microsoft.com/office/drawing/2014/main" id="{5A85E527-9C61-4A97-B241-01A48A20AED8}"/>
                  </a:ext>
                </a:extLst>
              </p:cNvPr>
              <p:cNvGrpSpPr/>
              <p:nvPr/>
            </p:nvGrpSpPr>
            <p:grpSpPr>
              <a:xfrm>
                <a:off x="1423400" y="1469751"/>
                <a:ext cx="82344" cy="117814"/>
                <a:chOff x="1599941" y="1796144"/>
                <a:chExt cx="92869" cy="178007"/>
              </a:xfrm>
            </p:grpSpPr>
            <p:sp>
              <p:nvSpPr>
                <p:cNvPr id="178" name="楕円 177">
                  <a:extLst>
                    <a:ext uri="{FF2B5EF4-FFF2-40B4-BE49-F238E27FC236}">
                      <a16:creationId xmlns:a16="http://schemas.microsoft.com/office/drawing/2014/main" id="{32F18FE3-CCCA-4583-87FE-D7CAEF960E46}"/>
                    </a:ext>
                  </a:extLst>
                </p:cNvPr>
                <p:cNvSpPr/>
                <p:nvPr/>
              </p:nvSpPr>
              <p:spPr>
                <a:xfrm>
                  <a:off x="1612805" y="1812812"/>
                  <a:ext cx="65600" cy="15017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9" name="円: 塗りつぶしなし 178">
                  <a:extLst>
                    <a:ext uri="{FF2B5EF4-FFF2-40B4-BE49-F238E27FC236}">
                      <a16:creationId xmlns:a16="http://schemas.microsoft.com/office/drawing/2014/main" id="{DD9A188E-8700-4373-A545-EB249C47A642}"/>
                    </a:ext>
                  </a:extLst>
                </p:cNvPr>
                <p:cNvSpPr/>
                <p:nvPr/>
              </p:nvSpPr>
              <p:spPr>
                <a:xfrm>
                  <a:off x="1599941" y="1796144"/>
                  <a:ext cx="92869" cy="178007"/>
                </a:xfrm>
                <a:prstGeom prst="donu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74" name="グループ化 173">
                <a:extLst>
                  <a:ext uri="{FF2B5EF4-FFF2-40B4-BE49-F238E27FC236}">
                    <a16:creationId xmlns:a16="http://schemas.microsoft.com/office/drawing/2014/main" id="{3D675DEB-206A-4012-895E-B447FC930172}"/>
                  </a:ext>
                </a:extLst>
              </p:cNvPr>
              <p:cNvGrpSpPr/>
              <p:nvPr/>
            </p:nvGrpSpPr>
            <p:grpSpPr>
              <a:xfrm>
                <a:off x="1863408" y="1469751"/>
                <a:ext cx="111798" cy="117814"/>
                <a:chOff x="1599941" y="1796144"/>
                <a:chExt cx="92869" cy="178007"/>
              </a:xfrm>
            </p:grpSpPr>
            <p:sp>
              <p:nvSpPr>
                <p:cNvPr id="176" name="楕円 175">
                  <a:extLst>
                    <a:ext uri="{FF2B5EF4-FFF2-40B4-BE49-F238E27FC236}">
                      <a16:creationId xmlns:a16="http://schemas.microsoft.com/office/drawing/2014/main" id="{8E33B5A9-52BF-41B5-81FD-C80089AC22C2}"/>
                    </a:ext>
                  </a:extLst>
                </p:cNvPr>
                <p:cNvSpPr/>
                <p:nvPr/>
              </p:nvSpPr>
              <p:spPr>
                <a:xfrm>
                  <a:off x="1612805" y="1812812"/>
                  <a:ext cx="65600" cy="15017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7" name="円: 塗りつぶしなし 176">
                  <a:extLst>
                    <a:ext uri="{FF2B5EF4-FFF2-40B4-BE49-F238E27FC236}">
                      <a16:creationId xmlns:a16="http://schemas.microsoft.com/office/drawing/2014/main" id="{997C9A9F-E787-4E4B-A34F-6FCD9F3D8980}"/>
                    </a:ext>
                  </a:extLst>
                </p:cNvPr>
                <p:cNvSpPr/>
                <p:nvPr/>
              </p:nvSpPr>
              <p:spPr>
                <a:xfrm>
                  <a:off x="1599941" y="1796144"/>
                  <a:ext cx="92869" cy="178007"/>
                </a:xfrm>
                <a:prstGeom prst="donu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75" name="円/楕円 27">
                <a:extLst>
                  <a:ext uri="{FF2B5EF4-FFF2-40B4-BE49-F238E27FC236}">
                    <a16:creationId xmlns:a16="http://schemas.microsoft.com/office/drawing/2014/main" id="{957E3AB2-0E65-4380-A9D1-7D91AB830BED}"/>
                  </a:ext>
                </a:extLst>
              </p:cNvPr>
              <p:cNvSpPr/>
              <p:nvPr/>
            </p:nvSpPr>
            <p:spPr>
              <a:xfrm rot="7032295">
                <a:off x="1747327" y="1836019"/>
                <a:ext cx="290141" cy="90364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70" name="円/楕円 27">
              <a:extLst>
                <a:ext uri="{FF2B5EF4-FFF2-40B4-BE49-F238E27FC236}">
                  <a16:creationId xmlns:a16="http://schemas.microsoft.com/office/drawing/2014/main" id="{DD9FFFCD-F4CB-4C26-9CF6-32B997430BB4}"/>
                </a:ext>
              </a:extLst>
            </p:cNvPr>
            <p:cNvSpPr/>
            <p:nvPr/>
          </p:nvSpPr>
          <p:spPr>
            <a:xfrm rot="13943616">
              <a:off x="1388175" y="1867848"/>
              <a:ext cx="156558" cy="45719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263 w 3210681"/>
                <a:gd name="connsiteY0" fmla="*/ 27522 h 373807"/>
                <a:gd name="connsiteX1" fmla="*/ 1702573 w 3210681"/>
                <a:gd name="connsiteY1" fmla="*/ 101140 h 373807"/>
                <a:gd name="connsiteX2" fmla="*/ 3210681 w 3210681"/>
                <a:gd name="connsiteY2" fmla="*/ 27522 h 373807"/>
                <a:gd name="connsiteX3" fmla="*/ 1605472 w 3210681"/>
                <a:gd name="connsiteY3" fmla="*/ 373807 h 373807"/>
                <a:gd name="connsiteX4" fmla="*/ 263 w 3210681"/>
                <a:gd name="connsiteY4" fmla="*/ 27522 h 373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681" h="373807">
                  <a:moveTo>
                    <a:pt x="263" y="27522"/>
                  </a:moveTo>
                  <a:cubicBezTo>
                    <a:pt x="16446" y="-17922"/>
                    <a:pt x="816041" y="101140"/>
                    <a:pt x="1702573" y="101140"/>
                  </a:cubicBezTo>
                  <a:cubicBezTo>
                    <a:pt x="2589105" y="101140"/>
                    <a:pt x="3210681" y="-63720"/>
                    <a:pt x="3210681" y="27522"/>
                  </a:cubicBezTo>
                  <a:cubicBezTo>
                    <a:pt x="3210681" y="118764"/>
                    <a:pt x="2492004" y="373807"/>
                    <a:pt x="1605472" y="373807"/>
                  </a:cubicBezTo>
                  <a:cubicBezTo>
                    <a:pt x="718940" y="373807"/>
                    <a:pt x="-15920" y="72966"/>
                    <a:pt x="263" y="2752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9982E67E-FEBE-4CC2-B1B6-AF9DD15C2354}"/>
              </a:ext>
            </a:extLst>
          </p:cNvPr>
          <p:cNvGrpSpPr/>
          <p:nvPr/>
        </p:nvGrpSpPr>
        <p:grpSpPr>
          <a:xfrm>
            <a:off x="1290406" y="3632526"/>
            <a:ext cx="1234331" cy="2842941"/>
            <a:chOff x="1290406" y="3632526"/>
            <a:chExt cx="1234331" cy="2842941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216144D5-33C5-4FDD-8514-5E98C488BC90}"/>
                </a:ext>
              </a:extLst>
            </p:cNvPr>
            <p:cNvGrpSpPr/>
            <p:nvPr/>
          </p:nvGrpSpPr>
          <p:grpSpPr>
            <a:xfrm>
              <a:off x="1290406" y="3632526"/>
              <a:ext cx="1234331" cy="2842941"/>
              <a:chOff x="1290406" y="3632526"/>
              <a:chExt cx="1234331" cy="2842941"/>
            </a:xfrm>
          </p:grpSpPr>
          <p:grpSp>
            <p:nvGrpSpPr>
              <p:cNvPr id="5" name="グループ化 4">
                <a:extLst>
                  <a:ext uri="{FF2B5EF4-FFF2-40B4-BE49-F238E27FC236}">
                    <a16:creationId xmlns:a16="http://schemas.microsoft.com/office/drawing/2014/main" id="{1EE33D46-16F9-4EF2-AC20-ED1C45EC707A}"/>
                  </a:ext>
                </a:extLst>
              </p:cNvPr>
              <p:cNvGrpSpPr/>
              <p:nvPr/>
            </p:nvGrpSpPr>
            <p:grpSpPr>
              <a:xfrm>
                <a:off x="1290406" y="3632526"/>
                <a:ext cx="1212321" cy="2842940"/>
                <a:chOff x="282110" y="3632526"/>
                <a:chExt cx="1212321" cy="2842940"/>
              </a:xfrm>
            </p:grpSpPr>
            <p:sp>
              <p:nvSpPr>
                <p:cNvPr id="15" name="円/楕円 668">
                  <a:extLst>
                    <a:ext uri="{FF2B5EF4-FFF2-40B4-BE49-F238E27FC236}">
                      <a16:creationId xmlns:a16="http://schemas.microsoft.com/office/drawing/2014/main" id="{B075D3E8-3024-4130-8CC7-3F73F06E0AFE}"/>
                    </a:ext>
                  </a:extLst>
                </p:cNvPr>
                <p:cNvSpPr/>
                <p:nvPr/>
              </p:nvSpPr>
              <p:spPr>
                <a:xfrm>
                  <a:off x="294197" y="3791943"/>
                  <a:ext cx="1107685" cy="1216357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lang="ja-JP" altLang="en-US"/>
                </a:p>
              </p:txBody>
            </p:sp>
            <p:sp>
              <p:nvSpPr>
                <p:cNvPr id="16" name="フリーフォーム: 図形 15">
                  <a:extLst>
                    <a:ext uri="{FF2B5EF4-FFF2-40B4-BE49-F238E27FC236}">
                      <a16:creationId xmlns:a16="http://schemas.microsoft.com/office/drawing/2014/main" id="{3BA1B96D-FCEF-44E2-9BCD-A83EE02F63CD}"/>
                    </a:ext>
                  </a:extLst>
                </p:cNvPr>
                <p:cNvSpPr/>
                <p:nvPr/>
              </p:nvSpPr>
              <p:spPr>
                <a:xfrm>
                  <a:off x="282110" y="3897607"/>
                  <a:ext cx="1081002" cy="1767184"/>
                </a:xfrm>
                <a:custGeom>
                  <a:avLst/>
                  <a:gdLst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0 w 897082"/>
                    <a:gd name="connsiteY15" fmla="*/ 572384 h 1466720"/>
                    <a:gd name="connsiteX16" fmla="*/ 0 w 897082"/>
                    <a:gd name="connsiteY16" fmla="*/ 448541 h 1466720"/>
                    <a:gd name="connsiteX17" fmla="*/ 448541 w 897082"/>
                    <a:gd name="connsiteY17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57384 w 897082"/>
                    <a:gd name="connsiteY15" fmla="*/ 790966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57384 w 897082"/>
                    <a:gd name="connsiteY15" fmla="*/ 790966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57384 w 897082"/>
                    <a:gd name="connsiteY15" fmla="*/ 790966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57384 w 897082"/>
                    <a:gd name="connsiteY15" fmla="*/ 790966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69242 w 897082"/>
                    <a:gd name="connsiteY15" fmla="*/ 790966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69242 w 897082"/>
                    <a:gd name="connsiteY15" fmla="*/ 790966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69242 w 897082"/>
                    <a:gd name="connsiteY15" fmla="*/ 790966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69242 w 897082"/>
                    <a:gd name="connsiteY15" fmla="*/ 790966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  <a:gd name="connsiteX0" fmla="*/ 448665 w 897206"/>
                    <a:gd name="connsiteY0" fmla="*/ 0 h 1466720"/>
                    <a:gd name="connsiteX1" fmla="*/ 897206 w 897206"/>
                    <a:gd name="connsiteY1" fmla="*/ 448541 h 1466720"/>
                    <a:gd name="connsiteX2" fmla="*/ 897206 w 897206"/>
                    <a:gd name="connsiteY2" fmla="*/ 572384 h 1466720"/>
                    <a:gd name="connsiteX3" fmla="*/ 623257 w 897206"/>
                    <a:gd name="connsiteY3" fmla="*/ 985676 h 1466720"/>
                    <a:gd name="connsiteX4" fmla="*/ 564243 w 897206"/>
                    <a:gd name="connsiteY4" fmla="*/ 1003996 h 1466720"/>
                    <a:gd name="connsiteX5" fmla="*/ 575951 w 897206"/>
                    <a:gd name="connsiteY5" fmla="*/ 1118635 h 1466720"/>
                    <a:gd name="connsiteX6" fmla="*/ 603229 w 897206"/>
                    <a:gd name="connsiteY6" fmla="*/ 1118635 h 1466720"/>
                    <a:gd name="connsiteX7" fmla="*/ 786922 w 897206"/>
                    <a:gd name="connsiteY7" fmla="*/ 1292678 h 1466720"/>
                    <a:gd name="connsiteX8" fmla="*/ 786921 w 897206"/>
                    <a:gd name="connsiteY8" fmla="*/ 1466720 h 1466720"/>
                    <a:gd name="connsiteX9" fmla="*/ 188792 w 897206"/>
                    <a:gd name="connsiteY9" fmla="*/ 1466720 h 1466720"/>
                    <a:gd name="connsiteX10" fmla="*/ 188792 w 897206"/>
                    <a:gd name="connsiteY10" fmla="*/ 1292678 h 1466720"/>
                    <a:gd name="connsiteX11" fmla="*/ 300984 w 897206"/>
                    <a:gd name="connsiteY11" fmla="*/ 1132312 h 1466720"/>
                    <a:gd name="connsiteX12" fmla="*/ 352394 w 897206"/>
                    <a:gd name="connsiteY12" fmla="*/ 1122478 h 1466720"/>
                    <a:gd name="connsiteX13" fmla="*/ 363640 w 897206"/>
                    <a:gd name="connsiteY13" fmla="*/ 1012354 h 1466720"/>
                    <a:gd name="connsiteX14" fmla="*/ 358268 w 897206"/>
                    <a:gd name="connsiteY14" fmla="*/ 1011812 h 1466720"/>
                    <a:gd name="connsiteX15" fmla="*/ 69366 w 897206"/>
                    <a:gd name="connsiteY15" fmla="*/ 790966 h 1466720"/>
                    <a:gd name="connsiteX16" fmla="*/ 124 w 897206"/>
                    <a:gd name="connsiteY16" fmla="*/ 572384 h 1466720"/>
                    <a:gd name="connsiteX17" fmla="*/ 124 w 897206"/>
                    <a:gd name="connsiteY17" fmla="*/ 448541 h 1466720"/>
                    <a:gd name="connsiteX18" fmla="*/ 448665 w 897206"/>
                    <a:gd name="connsiteY18" fmla="*/ 0 h 1466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897206" h="1466720">
                      <a:moveTo>
                        <a:pt x="448665" y="0"/>
                      </a:moveTo>
                      <a:cubicBezTo>
                        <a:pt x="696387" y="0"/>
                        <a:pt x="897206" y="200819"/>
                        <a:pt x="897206" y="448541"/>
                      </a:cubicBezTo>
                      <a:lnTo>
                        <a:pt x="897206" y="572384"/>
                      </a:lnTo>
                      <a:cubicBezTo>
                        <a:pt x="897206" y="758175"/>
                        <a:pt x="784245" y="917584"/>
                        <a:pt x="623257" y="985676"/>
                      </a:cubicBezTo>
                      <a:lnTo>
                        <a:pt x="564243" y="1003996"/>
                      </a:lnTo>
                      <a:lnTo>
                        <a:pt x="575951" y="1118635"/>
                      </a:lnTo>
                      <a:lnTo>
                        <a:pt x="603229" y="1118635"/>
                      </a:lnTo>
                      <a:cubicBezTo>
                        <a:pt x="704680" y="1118635"/>
                        <a:pt x="786922" y="1196557"/>
                        <a:pt x="786922" y="1292678"/>
                      </a:cubicBezTo>
                      <a:cubicBezTo>
                        <a:pt x="786922" y="1350692"/>
                        <a:pt x="786921" y="1408706"/>
                        <a:pt x="786921" y="1466720"/>
                      </a:cubicBezTo>
                      <a:lnTo>
                        <a:pt x="188792" y="1466720"/>
                      </a:lnTo>
                      <a:lnTo>
                        <a:pt x="188792" y="1292678"/>
                      </a:lnTo>
                      <a:cubicBezTo>
                        <a:pt x="188792" y="1220587"/>
                        <a:pt x="235053" y="1158734"/>
                        <a:pt x="300984" y="1132312"/>
                      </a:cubicBezTo>
                      <a:lnTo>
                        <a:pt x="352394" y="1122478"/>
                      </a:lnTo>
                      <a:lnTo>
                        <a:pt x="363640" y="1012354"/>
                      </a:lnTo>
                      <a:lnTo>
                        <a:pt x="358268" y="1011812"/>
                      </a:lnTo>
                      <a:cubicBezTo>
                        <a:pt x="307246" y="974914"/>
                        <a:pt x="99412" y="982786"/>
                        <a:pt x="69366" y="790966"/>
                      </a:cubicBezTo>
                      <a:cubicBezTo>
                        <a:pt x="27463" y="729587"/>
                        <a:pt x="-2171" y="641313"/>
                        <a:pt x="124" y="572384"/>
                      </a:cubicBezTo>
                      <a:lnTo>
                        <a:pt x="124" y="448541"/>
                      </a:lnTo>
                      <a:cubicBezTo>
                        <a:pt x="124" y="200819"/>
                        <a:pt x="200943" y="0"/>
                        <a:pt x="448665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" name="フリーフォーム: 図形 16">
                  <a:extLst>
                    <a:ext uri="{FF2B5EF4-FFF2-40B4-BE49-F238E27FC236}">
                      <a16:creationId xmlns:a16="http://schemas.microsoft.com/office/drawing/2014/main" id="{7C37B513-E4F7-4BC0-A794-2BD6A33AAB94}"/>
                    </a:ext>
                  </a:extLst>
                </p:cNvPr>
                <p:cNvSpPr/>
                <p:nvPr/>
              </p:nvSpPr>
              <p:spPr>
                <a:xfrm>
                  <a:off x="707570" y="5107277"/>
                  <a:ext cx="217125" cy="111279"/>
                </a:xfrm>
                <a:custGeom>
                  <a:avLst/>
                  <a:gdLst>
                    <a:gd name="connsiteX0" fmla="*/ 209318 w 211408"/>
                    <a:gd name="connsiteY0" fmla="*/ 0 h 93697"/>
                    <a:gd name="connsiteX1" fmla="*/ 211408 w 211408"/>
                    <a:gd name="connsiteY1" fmla="*/ 20463 h 93697"/>
                    <a:gd name="connsiteX2" fmla="*/ 206348 w 211408"/>
                    <a:gd name="connsiteY2" fmla="*/ 24396 h 93697"/>
                    <a:gd name="connsiteX3" fmla="*/ 7260 w 211408"/>
                    <a:gd name="connsiteY3" fmla="*/ 93228 h 93697"/>
                    <a:gd name="connsiteX4" fmla="*/ 0 w 211408"/>
                    <a:gd name="connsiteY4" fmla="*/ 93697 h 93697"/>
                    <a:gd name="connsiteX5" fmla="*/ 8715 w 211408"/>
                    <a:gd name="connsiteY5" fmla="*/ 8358 h 93697"/>
                    <a:gd name="connsiteX6" fmla="*/ 93740 w 211408"/>
                    <a:gd name="connsiteY6" fmla="*/ 16929 h 93697"/>
                    <a:gd name="connsiteX7" fmla="*/ 184137 w 211408"/>
                    <a:gd name="connsiteY7" fmla="*/ 7816 h 93697"/>
                    <a:gd name="connsiteX0" fmla="*/ 209318 w 211408"/>
                    <a:gd name="connsiteY0" fmla="*/ 0 h 93697"/>
                    <a:gd name="connsiteX1" fmla="*/ 211408 w 211408"/>
                    <a:gd name="connsiteY1" fmla="*/ 20463 h 93697"/>
                    <a:gd name="connsiteX2" fmla="*/ 7260 w 211408"/>
                    <a:gd name="connsiteY2" fmla="*/ 93228 h 93697"/>
                    <a:gd name="connsiteX3" fmla="*/ 0 w 211408"/>
                    <a:gd name="connsiteY3" fmla="*/ 93697 h 93697"/>
                    <a:gd name="connsiteX4" fmla="*/ 8715 w 211408"/>
                    <a:gd name="connsiteY4" fmla="*/ 8358 h 93697"/>
                    <a:gd name="connsiteX5" fmla="*/ 93740 w 211408"/>
                    <a:gd name="connsiteY5" fmla="*/ 16929 h 93697"/>
                    <a:gd name="connsiteX6" fmla="*/ 184137 w 211408"/>
                    <a:gd name="connsiteY6" fmla="*/ 7816 h 93697"/>
                    <a:gd name="connsiteX7" fmla="*/ 209318 w 211408"/>
                    <a:gd name="connsiteY7" fmla="*/ 0 h 93697"/>
                    <a:gd name="connsiteX0" fmla="*/ 209318 w 209318"/>
                    <a:gd name="connsiteY0" fmla="*/ 0 h 93697"/>
                    <a:gd name="connsiteX1" fmla="*/ 7260 w 209318"/>
                    <a:gd name="connsiteY1" fmla="*/ 93228 h 93697"/>
                    <a:gd name="connsiteX2" fmla="*/ 0 w 209318"/>
                    <a:gd name="connsiteY2" fmla="*/ 93697 h 93697"/>
                    <a:gd name="connsiteX3" fmla="*/ 8715 w 209318"/>
                    <a:gd name="connsiteY3" fmla="*/ 8358 h 93697"/>
                    <a:gd name="connsiteX4" fmla="*/ 93740 w 209318"/>
                    <a:gd name="connsiteY4" fmla="*/ 16929 h 93697"/>
                    <a:gd name="connsiteX5" fmla="*/ 184137 w 209318"/>
                    <a:gd name="connsiteY5" fmla="*/ 7816 h 93697"/>
                    <a:gd name="connsiteX6" fmla="*/ 209318 w 209318"/>
                    <a:gd name="connsiteY6" fmla="*/ 0 h 93697"/>
                    <a:gd name="connsiteX0" fmla="*/ 209318 w 209318"/>
                    <a:gd name="connsiteY0" fmla="*/ 0 h 93697"/>
                    <a:gd name="connsiteX1" fmla="*/ 7260 w 209318"/>
                    <a:gd name="connsiteY1" fmla="*/ 93228 h 93697"/>
                    <a:gd name="connsiteX2" fmla="*/ 0 w 209318"/>
                    <a:gd name="connsiteY2" fmla="*/ 93697 h 93697"/>
                    <a:gd name="connsiteX3" fmla="*/ 8715 w 209318"/>
                    <a:gd name="connsiteY3" fmla="*/ 8358 h 93697"/>
                    <a:gd name="connsiteX4" fmla="*/ 93740 w 209318"/>
                    <a:gd name="connsiteY4" fmla="*/ 16929 h 93697"/>
                    <a:gd name="connsiteX5" fmla="*/ 184137 w 209318"/>
                    <a:gd name="connsiteY5" fmla="*/ 7816 h 93697"/>
                    <a:gd name="connsiteX6" fmla="*/ 209318 w 209318"/>
                    <a:gd name="connsiteY6" fmla="*/ 0 h 93697"/>
                    <a:gd name="connsiteX0" fmla="*/ 209318 w 209318"/>
                    <a:gd name="connsiteY0" fmla="*/ 0 h 93697"/>
                    <a:gd name="connsiteX1" fmla="*/ 0 w 209318"/>
                    <a:gd name="connsiteY1" fmla="*/ 93697 h 93697"/>
                    <a:gd name="connsiteX2" fmla="*/ 8715 w 209318"/>
                    <a:gd name="connsiteY2" fmla="*/ 8358 h 93697"/>
                    <a:gd name="connsiteX3" fmla="*/ 93740 w 209318"/>
                    <a:gd name="connsiteY3" fmla="*/ 16929 h 93697"/>
                    <a:gd name="connsiteX4" fmla="*/ 184137 w 209318"/>
                    <a:gd name="connsiteY4" fmla="*/ 7816 h 93697"/>
                    <a:gd name="connsiteX5" fmla="*/ 209318 w 209318"/>
                    <a:gd name="connsiteY5" fmla="*/ 0 h 93697"/>
                    <a:gd name="connsiteX0" fmla="*/ 209318 w 209318"/>
                    <a:gd name="connsiteY0" fmla="*/ 0 h 93697"/>
                    <a:gd name="connsiteX1" fmla="*/ 0 w 209318"/>
                    <a:gd name="connsiteY1" fmla="*/ 93697 h 93697"/>
                    <a:gd name="connsiteX2" fmla="*/ 8715 w 209318"/>
                    <a:gd name="connsiteY2" fmla="*/ 8358 h 93697"/>
                    <a:gd name="connsiteX3" fmla="*/ 93740 w 209318"/>
                    <a:gd name="connsiteY3" fmla="*/ 16929 h 93697"/>
                    <a:gd name="connsiteX4" fmla="*/ 184137 w 209318"/>
                    <a:gd name="connsiteY4" fmla="*/ 7816 h 93697"/>
                    <a:gd name="connsiteX5" fmla="*/ 209318 w 209318"/>
                    <a:gd name="connsiteY5" fmla="*/ 0 h 936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318" h="93697">
                      <a:moveTo>
                        <a:pt x="209318" y="0"/>
                      </a:moveTo>
                      <a:cubicBezTo>
                        <a:pt x="148204" y="60213"/>
                        <a:pt x="33434" y="92304"/>
                        <a:pt x="0" y="93697"/>
                      </a:cubicBezTo>
                      <a:lnTo>
                        <a:pt x="8715" y="8358"/>
                      </a:lnTo>
                      <a:lnTo>
                        <a:pt x="93740" y="16929"/>
                      </a:lnTo>
                      <a:cubicBezTo>
                        <a:pt x="124705" y="16929"/>
                        <a:pt x="154938" y="13791"/>
                        <a:pt x="184137" y="7816"/>
                      </a:cubicBezTo>
                      <a:lnTo>
                        <a:pt x="209318" y="0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" name="フリーフォーム: 図形 17">
                  <a:extLst>
                    <a:ext uri="{FF2B5EF4-FFF2-40B4-BE49-F238E27FC236}">
                      <a16:creationId xmlns:a16="http://schemas.microsoft.com/office/drawing/2014/main" id="{BBDF07A1-1CA5-4EE8-8A22-569A3F377BBD}"/>
                    </a:ext>
                  </a:extLst>
                </p:cNvPr>
                <p:cNvSpPr/>
                <p:nvPr/>
              </p:nvSpPr>
              <p:spPr>
                <a:xfrm>
                  <a:off x="360548" y="5245400"/>
                  <a:ext cx="1133883" cy="1230066"/>
                </a:xfrm>
                <a:custGeom>
                  <a:avLst/>
                  <a:gdLst>
                    <a:gd name="connsiteX0" fmla="*/ 702404 w 1068476"/>
                    <a:gd name="connsiteY0" fmla="*/ 0 h 1020925"/>
                    <a:gd name="connsiteX1" fmla="*/ 763059 w 1068476"/>
                    <a:gd name="connsiteY1" fmla="*/ 0 h 1020925"/>
                    <a:gd name="connsiteX2" fmla="*/ 1068476 w 1068476"/>
                    <a:gd name="connsiteY2" fmla="*/ 320391 h 1020925"/>
                    <a:gd name="connsiteX3" fmla="*/ 1068476 w 1068476"/>
                    <a:gd name="connsiteY3" fmla="*/ 1020925 h 1020925"/>
                    <a:gd name="connsiteX4" fmla="*/ 139988 w 1068476"/>
                    <a:gd name="connsiteY4" fmla="*/ 1020925 h 1020925"/>
                    <a:gd name="connsiteX5" fmla="*/ 55941 w 1068476"/>
                    <a:gd name="connsiteY5" fmla="*/ 706710 h 1020925"/>
                    <a:gd name="connsiteX6" fmla="*/ 55941 w 1068476"/>
                    <a:gd name="connsiteY6" fmla="*/ 285753 h 1020925"/>
                    <a:gd name="connsiteX7" fmla="*/ 189768 w 1068476"/>
                    <a:gd name="connsiteY7" fmla="*/ 138877 h 1020925"/>
                    <a:gd name="connsiteX8" fmla="*/ 371719 w 1068476"/>
                    <a:gd name="connsiteY8" fmla="*/ 10385 h 1020925"/>
                    <a:gd name="connsiteX9" fmla="*/ 390924 w 1068476"/>
                    <a:gd name="connsiteY9" fmla="*/ 7678 h 1020925"/>
                    <a:gd name="connsiteX10" fmla="*/ 356988 w 1068476"/>
                    <a:gd name="connsiteY10" fmla="*/ 72107 h 1020925"/>
                    <a:gd name="connsiteX11" fmla="*/ 362948 w 1068476"/>
                    <a:gd name="connsiteY11" fmla="*/ 186423 h 1020925"/>
                    <a:gd name="connsiteX12" fmla="*/ 632972 w 1068476"/>
                    <a:gd name="connsiteY12" fmla="*/ 86497 h 1020925"/>
                    <a:gd name="connsiteX13" fmla="*/ 698289 w 1068476"/>
                    <a:gd name="connsiteY13" fmla="*/ 7813 h 1020925"/>
                    <a:gd name="connsiteX0" fmla="*/ 676999 w 1043071"/>
                    <a:gd name="connsiteY0" fmla="*/ 0 h 1020925"/>
                    <a:gd name="connsiteX1" fmla="*/ 737654 w 1043071"/>
                    <a:gd name="connsiteY1" fmla="*/ 0 h 1020925"/>
                    <a:gd name="connsiteX2" fmla="*/ 1043071 w 1043071"/>
                    <a:gd name="connsiteY2" fmla="*/ 320391 h 1020925"/>
                    <a:gd name="connsiteX3" fmla="*/ 1043071 w 1043071"/>
                    <a:gd name="connsiteY3" fmla="*/ 1020925 h 1020925"/>
                    <a:gd name="connsiteX4" fmla="*/ 114583 w 1043071"/>
                    <a:gd name="connsiteY4" fmla="*/ 1020925 h 1020925"/>
                    <a:gd name="connsiteX5" fmla="*/ 30536 w 1043071"/>
                    <a:gd name="connsiteY5" fmla="*/ 706710 h 1020925"/>
                    <a:gd name="connsiteX6" fmla="*/ 61493 w 1043071"/>
                    <a:gd name="connsiteY6" fmla="*/ 340521 h 1020925"/>
                    <a:gd name="connsiteX7" fmla="*/ 164363 w 1043071"/>
                    <a:gd name="connsiteY7" fmla="*/ 138877 h 1020925"/>
                    <a:gd name="connsiteX8" fmla="*/ 346314 w 1043071"/>
                    <a:gd name="connsiteY8" fmla="*/ 10385 h 1020925"/>
                    <a:gd name="connsiteX9" fmla="*/ 365519 w 1043071"/>
                    <a:gd name="connsiteY9" fmla="*/ 7678 h 1020925"/>
                    <a:gd name="connsiteX10" fmla="*/ 331583 w 1043071"/>
                    <a:gd name="connsiteY10" fmla="*/ 72107 h 1020925"/>
                    <a:gd name="connsiteX11" fmla="*/ 337543 w 1043071"/>
                    <a:gd name="connsiteY11" fmla="*/ 186423 h 1020925"/>
                    <a:gd name="connsiteX12" fmla="*/ 607567 w 1043071"/>
                    <a:gd name="connsiteY12" fmla="*/ 86497 h 1020925"/>
                    <a:gd name="connsiteX13" fmla="*/ 672884 w 1043071"/>
                    <a:gd name="connsiteY13" fmla="*/ 7813 h 1020925"/>
                    <a:gd name="connsiteX14" fmla="*/ 676999 w 1043071"/>
                    <a:gd name="connsiteY14" fmla="*/ 0 h 1020925"/>
                    <a:gd name="connsiteX0" fmla="*/ 650472 w 1016544"/>
                    <a:gd name="connsiteY0" fmla="*/ 0 h 1020925"/>
                    <a:gd name="connsiteX1" fmla="*/ 711127 w 1016544"/>
                    <a:gd name="connsiteY1" fmla="*/ 0 h 1020925"/>
                    <a:gd name="connsiteX2" fmla="*/ 1016544 w 1016544"/>
                    <a:gd name="connsiteY2" fmla="*/ 320391 h 1020925"/>
                    <a:gd name="connsiteX3" fmla="*/ 1016544 w 1016544"/>
                    <a:gd name="connsiteY3" fmla="*/ 1020925 h 1020925"/>
                    <a:gd name="connsiteX4" fmla="*/ 88056 w 1016544"/>
                    <a:gd name="connsiteY4" fmla="*/ 1020925 h 1020925"/>
                    <a:gd name="connsiteX5" fmla="*/ 4009 w 1016544"/>
                    <a:gd name="connsiteY5" fmla="*/ 706710 h 1020925"/>
                    <a:gd name="connsiteX6" fmla="*/ 34966 w 1016544"/>
                    <a:gd name="connsiteY6" fmla="*/ 340521 h 1020925"/>
                    <a:gd name="connsiteX7" fmla="*/ 137836 w 1016544"/>
                    <a:gd name="connsiteY7" fmla="*/ 138877 h 1020925"/>
                    <a:gd name="connsiteX8" fmla="*/ 319787 w 1016544"/>
                    <a:gd name="connsiteY8" fmla="*/ 10385 h 1020925"/>
                    <a:gd name="connsiteX9" fmla="*/ 338992 w 1016544"/>
                    <a:gd name="connsiteY9" fmla="*/ 7678 h 1020925"/>
                    <a:gd name="connsiteX10" fmla="*/ 305056 w 1016544"/>
                    <a:gd name="connsiteY10" fmla="*/ 72107 h 1020925"/>
                    <a:gd name="connsiteX11" fmla="*/ 311016 w 1016544"/>
                    <a:gd name="connsiteY11" fmla="*/ 186423 h 1020925"/>
                    <a:gd name="connsiteX12" fmla="*/ 581040 w 1016544"/>
                    <a:gd name="connsiteY12" fmla="*/ 86497 h 1020925"/>
                    <a:gd name="connsiteX13" fmla="*/ 646357 w 1016544"/>
                    <a:gd name="connsiteY13" fmla="*/ 7813 h 1020925"/>
                    <a:gd name="connsiteX14" fmla="*/ 650472 w 1016544"/>
                    <a:gd name="connsiteY14" fmla="*/ 0 h 1020925"/>
                    <a:gd name="connsiteX0" fmla="*/ 620748 w 986820"/>
                    <a:gd name="connsiteY0" fmla="*/ 0 h 1020925"/>
                    <a:gd name="connsiteX1" fmla="*/ 681403 w 986820"/>
                    <a:gd name="connsiteY1" fmla="*/ 0 h 1020925"/>
                    <a:gd name="connsiteX2" fmla="*/ 986820 w 986820"/>
                    <a:gd name="connsiteY2" fmla="*/ 320391 h 1020925"/>
                    <a:gd name="connsiteX3" fmla="*/ 986820 w 986820"/>
                    <a:gd name="connsiteY3" fmla="*/ 1020925 h 1020925"/>
                    <a:gd name="connsiteX4" fmla="*/ 58332 w 986820"/>
                    <a:gd name="connsiteY4" fmla="*/ 1020925 h 1020925"/>
                    <a:gd name="connsiteX5" fmla="*/ 19529 w 986820"/>
                    <a:gd name="connsiteY5" fmla="*/ 704329 h 1020925"/>
                    <a:gd name="connsiteX6" fmla="*/ 5242 w 986820"/>
                    <a:gd name="connsiteY6" fmla="*/ 340521 h 1020925"/>
                    <a:gd name="connsiteX7" fmla="*/ 108112 w 986820"/>
                    <a:gd name="connsiteY7" fmla="*/ 138877 h 1020925"/>
                    <a:gd name="connsiteX8" fmla="*/ 290063 w 986820"/>
                    <a:gd name="connsiteY8" fmla="*/ 10385 h 1020925"/>
                    <a:gd name="connsiteX9" fmla="*/ 309268 w 986820"/>
                    <a:gd name="connsiteY9" fmla="*/ 7678 h 1020925"/>
                    <a:gd name="connsiteX10" fmla="*/ 275332 w 986820"/>
                    <a:gd name="connsiteY10" fmla="*/ 72107 h 1020925"/>
                    <a:gd name="connsiteX11" fmla="*/ 281292 w 986820"/>
                    <a:gd name="connsiteY11" fmla="*/ 186423 h 1020925"/>
                    <a:gd name="connsiteX12" fmla="*/ 551316 w 986820"/>
                    <a:gd name="connsiteY12" fmla="*/ 86497 h 1020925"/>
                    <a:gd name="connsiteX13" fmla="*/ 616633 w 986820"/>
                    <a:gd name="connsiteY13" fmla="*/ 7813 h 1020925"/>
                    <a:gd name="connsiteX14" fmla="*/ 620748 w 986820"/>
                    <a:gd name="connsiteY14" fmla="*/ 0 h 1020925"/>
                    <a:gd name="connsiteX0" fmla="*/ 663135 w 1029207"/>
                    <a:gd name="connsiteY0" fmla="*/ 0 h 1020925"/>
                    <a:gd name="connsiteX1" fmla="*/ 723790 w 1029207"/>
                    <a:gd name="connsiteY1" fmla="*/ 0 h 1020925"/>
                    <a:gd name="connsiteX2" fmla="*/ 1029207 w 1029207"/>
                    <a:gd name="connsiteY2" fmla="*/ 320391 h 1020925"/>
                    <a:gd name="connsiteX3" fmla="*/ 1029207 w 1029207"/>
                    <a:gd name="connsiteY3" fmla="*/ 1020925 h 1020925"/>
                    <a:gd name="connsiteX4" fmla="*/ 100719 w 1029207"/>
                    <a:gd name="connsiteY4" fmla="*/ 1020925 h 1020925"/>
                    <a:gd name="connsiteX5" fmla="*/ 61916 w 1029207"/>
                    <a:gd name="connsiteY5" fmla="*/ 704329 h 1020925"/>
                    <a:gd name="connsiteX6" fmla="*/ 2386 w 1029207"/>
                    <a:gd name="connsiteY6" fmla="*/ 433390 h 1020925"/>
                    <a:gd name="connsiteX7" fmla="*/ 150499 w 1029207"/>
                    <a:gd name="connsiteY7" fmla="*/ 138877 h 1020925"/>
                    <a:gd name="connsiteX8" fmla="*/ 332450 w 1029207"/>
                    <a:gd name="connsiteY8" fmla="*/ 10385 h 1020925"/>
                    <a:gd name="connsiteX9" fmla="*/ 351655 w 1029207"/>
                    <a:gd name="connsiteY9" fmla="*/ 7678 h 1020925"/>
                    <a:gd name="connsiteX10" fmla="*/ 317719 w 1029207"/>
                    <a:gd name="connsiteY10" fmla="*/ 72107 h 1020925"/>
                    <a:gd name="connsiteX11" fmla="*/ 323679 w 1029207"/>
                    <a:gd name="connsiteY11" fmla="*/ 186423 h 1020925"/>
                    <a:gd name="connsiteX12" fmla="*/ 593703 w 1029207"/>
                    <a:gd name="connsiteY12" fmla="*/ 86497 h 1020925"/>
                    <a:gd name="connsiteX13" fmla="*/ 659020 w 1029207"/>
                    <a:gd name="connsiteY13" fmla="*/ 7813 h 1020925"/>
                    <a:gd name="connsiteX14" fmla="*/ 663135 w 1029207"/>
                    <a:gd name="connsiteY14" fmla="*/ 0 h 1020925"/>
                    <a:gd name="connsiteX0" fmla="*/ 676475 w 1042547"/>
                    <a:gd name="connsiteY0" fmla="*/ 0 h 1020925"/>
                    <a:gd name="connsiteX1" fmla="*/ 737130 w 1042547"/>
                    <a:gd name="connsiteY1" fmla="*/ 0 h 1020925"/>
                    <a:gd name="connsiteX2" fmla="*/ 1042547 w 1042547"/>
                    <a:gd name="connsiteY2" fmla="*/ 320391 h 1020925"/>
                    <a:gd name="connsiteX3" fmla="*/ 1042547 w 1042547"/>
                    <a:gd name="connsiteY3" fmla="*/ 1020925 h 1020925"/>
                    <a:gd name="connsiteX4" fmla="*/ 114059 w 1042547"/>
                    <a:gd name="connsiteY4" fmla="*/ 1020925 h 1020925"/>
                    <a:gd name="connsiteX5" fmla="*/ 75256 w 1042547"/>
                    <a:gd name="connsiteY5" fmla="*/ 704329 h 1020925"/>
                    <a:gd name="connsiteX6" fmla="*/ 15726 w 1042547"/>
                    <a:gd name="connsiteY6" fmla="*/ 433390 h 1020925"/>
                    <a:gd name="connsiteX7" fmla="*/ 163839 w 1042547"/>
                    <a:gd name="connsiteY7" fmla="*/ 138877 h 1020925"/>
                    <a:gd name="connsiteX8" fmla="*/ 345790 w 1042547"/>
                    <a:gd name="connsiteY8" fmla="*/ 10385 h 1020925"/>
                    <a:gd name="connsiteX9" fmla="*/ 364995 w 1042547"/>
                    <a:gd name="connsiteY9" fmla="*/ 7678 h 1020925"/>
                    <a:gd name="connsiteX10" fmla="*/ 331059 w 1042547"/>
                    <a:gd name="connsiteY10" fmla="*/ 72107 h 1020925"/>
                    <a:gd name="connsiteX11" fmla="*/ 337019 w 1042547"/>
                    <a:gd name="connsiteY11" fmla="*/ 186423 h 1020925"/>
                    <a:gd name="connsiteX12" fmla="*/ 607043 w 1042547"/>
                    <a:gd name="connsiteY12" fmla="*/ 86497 h 1020925"/>
                    <a:gd name="connsiteX13" fmla="*/ 672360 w 1042547"/>
                    <a:gd name="connsiteY13" fmla="*/ 7813 h 1020925"/>
                    <a:gd name="connsiteX14" fmla="*/ 676475 w 1042547"/>
                    <a:gd name="connsiteY14" fmla="*/ 0 h 1020925"/>
                    <a:gd name="connsiteX0" fmla="*/ 676475 w 1042547"/>
                    <a:gd name="connsiteY0" fmla="*/ 0 h 1020925"/>
                    <a:gd name="connsiteX1" fmla="*/ 737130 w 1042547"/>
                    <a:gd name="connsiteY1" fmla="*/ 0 h 1020925"/>
                    <a:gd name="connsiteX2" fmla="*/ 1042547 w 1042547"/>
                    <a:gd name="connsiteY2" fmla="*/ 320391 h 1020925"/>
                    <a:gd name="connsiteX3" fmla="*/ 1042547 w 1042547"/>
                    <a:gd name="connsiteY3" fmla="*/ 1020925 h 1020925"/>
                    <a:gd name="connsiteX4" fmla="*/ 114059 w 1042547"/>
                    <a:gd name="connsiteY4" fmla="*/ 1020925 h 1020925"/>
                    <a:gd name="connsiteX5" fmla="*/ 75256 w 1042547"/>
                    <a:gd name="connsiteY5" fmla="*/ 704329 h 1020925"/>
                    <a:gd name="connsiteX6" fmla="*/ 15726 w 1042547"/>
                    <a:gd name="connsiteY6" fmla="*/ 433390 h 1020925"/>
                    <a:gd name="connsiteX7" fmla="*/ 163839 w 1042547"/>
                    <a:gd name="connsiteY7" fmla="*/ 138877 h 1020925"/>
                    <a:gd name="connsiteX8" fmla="*/ 345790 w 1042547"/>
                    <a:gd name="connsiteY8" fmla="*/ 10385 h 1020925"/>
                    <a:gd name="connsiteX9" fmla="*/ 364995 w 1042547"/>
                    <a:gd name="connsiteY9" fmla="*/ 7678 h 1020925"/>
                    <a:gd name="connsiteX10" fmla="*/ 331059 w 1042547"/>
                    <a:gd name="connsiteY10" fmla="*/ 72107 h 1020925"/>
                    <a:gd name="connsiteX11" fmla="*/ 337019 w 1042547"/>
                    <a:gd name="connsiteY11" fmla="*/ 186423 h 1020925"/>
                    <a:gd name="connsiteX12" fmla="*/ 607043 w 1042547"/>
                    <a:gd name="connsiteY12" fmla="*/ 86497 h 1020925"/>
                    <a:gd name="connsiteX13" fmla="*/ 672360 w 1042547"/>
                    <a:gd name="connsiteY13" fmla="*/ 7813 h 1020925"/>
                    <a:gd name="connsiteX14" fmla="*/ 676475 w 1042547"/>
                    <a:gd name="connsiteY14" fmla="*/ 0 h 1020925"/>
                    <a:gd name="connsiteX0" fmla="*/ 660749 w 1026821"/>
                    <a:gd name="connsiteY0" fmla="*/ 0 h 1020925"/>
                    <a:gd name="connsiteX1" fmla="*/ 721404 w 1026821"/>
                    <a:gd name="connsiteY1" fmla="*/ 0 h 1020925"/>
                    <a:gd name="connsiteX2" fmla="*/ 1026821 w 1026821"/>
                    <a:gd name="connsiteY2" fmla="*/ 320391 h 1020925"/>
                    <a:gd name="connsiteX3" fmla="*/ 1026821 w 1026821"/>
                    <a:gd name="connsiteY3" fmla="*/ 1020925 h 1020925"/>
                    <a:gd name="connsiteX4" fmla="*/ 98333 w 1026821"/>
                    <a:gd name="connsiteY4" fmla="*/ 1020925 h 1020925"/>
                    <a:gd name="connsiteX5" fmla="*/ 0 w 1026821"/>
                    <a:gd name="connsiteY5" fmla="*/ 433390 h 1020925"/>
                    <a:gd name="connsiteX6" fmla="*/ 148113 w 1026821"/>
                    <a:gd name="connsiteY6" fmla="*/ 138877 h 1020925"/>
                    <a:gd name="connsiteX7" fmla="*/ 330064 w 1026821"/>
                    <a:gd name="connsiteY7" fmla="*/ 10385 h 1020925"/>
                    <a:gd name="connsiteX8" fmla="*/ 349269 w 1026821"/>
                    <a:gd name="connsiteY8" fmla="*/ 7678 h 1020925"/>
                    <a:gd name="connsiteX9" fmla="*/ 315333 w 1026821"/>
                    <a:gd name="connsiteY9" fmla="*/ 72107 h 1020925"/>
                    <a:gd name="connsiteX10" fmla="*/ 321293 w 1026821"/>
                    <a:gd name="connsiteY10" fmla="*/ 186423 h 1020925"/>
                    <a:gd name="connsiteX11" fmla="*/ 591317 w 1026821"/>
                    <a:gd name="connsiteY11" fmla="*/ 86497 h 1020925"/>
                    <a:gd name="connsiteX12" fmla="*/ 656634 w 1026821"/>
                    <a:gd name="connsiteY12" fmla="*/ 7813 h 1020925"/>
                    <a:gd name="connsiteX13" fmla="*/ 660749 w 1026821"/>
                    <a:gd name="connsiteY13" fmla="*/ 0 h 1020925"/>
                    <a:gd name="connsiteX0" fmla="*/ 679490 w 1045562"/>
                    <a:gd name="connsiteY0" fmla="*/ 0 h 1020925"/>
                    <a:gd name="connsiteX1" fmla="*/ 740145 w 1045562"/>
                    <a:gd name="connsiteY1" fmla="*/ 0 h 1020925"/>
                    <a:gd name="connsiteX2" fmla="*/ 1045562 w 1045562"/>
                    <a:gd name="connsiteY2" fmla="*/ 320391 h 1020925"/>
                    <a:gd name="connsiteX3" fmla="*/ 1045562 w 1045562"/>
                    <a:gd name="connsiteY3" fmla="*/ 1020925 h 1020925"/>
                    <a:gd name="connsiteX4" fmla="*/ 117074 w 1045562"/>
                    <a:gd name="connsiteY4" fmla="*/ 1020925 h 1020925"/>
                    <a:gd name="connsiteX5" fmla="*/ 18741 w 1045562"/>
                    <a:gd name="connsiteY5" fmla="*/ 433390 h 1020925"/>
                    <a:gd name="connsiteX6" fmla="*/ 166854 w 1045562"/>
                    <a:gd name="connsiteY6" fmla="*/ 138877 h 1020925"/>
                    <a:gd name="connsiteX7" fmla="*/ 348805 w 1045562"/>
                    <a:gd name="connsiteY7" fmla="*/ 10385 h 1020925"/>
                    <a:gd name="connsiteX8" fmla="*/ 368010 w 1045562"/>
                    <a:gd name="connsiteY8" fmla="*/ 7678 h 1020925"/>
                    <a:gd name="connsiteX9" fmla="*/ 334074 w 1045562"/>
                    <a:gd name="connsiteY9" fmla="*/ 72107 h 1020925"/>
                    <a:gd name="connsiteX10" fmla="*/ 340034 w 1045562"/>
                    <a:gd name="connsiteY10" fmla="*/ 186423 h 1020925"/>
                    <a:gd name="connsiteX11" fmla="*/ 610058 w 1045562"/>
                    <a:gd name="connsiteY11" fmla="*/ 86497 h 1020925"/>
                    <a:gd name="connsiteX12" fmla="*/ 675375 w 1045562"/>
                    <a:gd name="connsiteY12" fmla="*/ 7813 h 1020925"/>
                    <a:gd name="connsiteX13" fmla="*/ 679490 w 1045562"/>
                    <a:gd name="connsiteY13" fmla="*/ 0 h 1020925"/>
                    <a:gd name="connsiteX0" fmla="*/ 609226 w 975298"/>
                    <a:gd name="connsiteY0" fmla="*/ 0 h 1020925"/>
                    <a:gd name="connsiteX1" fmla="*/ 669881 w 975298"/>
                    <a:gd name="connsiteY1" fmla="*/ 0 h 1020925"/>
                    <a:gd name="connsiteX2" fmla="*/ 975298 w 975298"/>
                    <a:gd name="connsiteY2" fmla="*/ 320391 h 1020925"/>
                    <a:gd name="connsiteX3" fmla="*/ 975298 w 975298"/>
                    <a:gd name="connsiteY3" fmla="*/ 1020925 h 1020925"/>
                    <a:gd name="connsiteX4" fmla="*/ 46810 w 975298"/>
                    <a:gd name="connsiteY4" fmla="*/ 1020925 h 1020925"/>
                    <a:gd name="connsiteX5" fmla="*/ 34202 w 975298"/>
                    <a:gd name="connsiteY5" fmla="*/ 397671 h 1020925"/>
                    <a:gd name="connsiteX6" fmla="*/ 96590 w 975298"/>
                    <a:gd name="connsiteY6" fmla="*/ 138877 h 1020925"/>
                    <a:gd name="connsiteX7" fmla="*/ 278541 w 975298"/>
                    <a:gd name="connsiteY7" fmla="*/ 10385 h 1020925"/>
                    <a:gd name="connsiteX8" fmla="*/ 297746 w 975298"/>
                    <a:gd name="connsiteY8" fmla="*/ 7678 h 1020925"/>
                    <a:gd name="connsiteX9" fmla="*/ 263810 w 975298"/>
                    <a:gd name="connsiteY9" fmla="*/ 72107 h 1020925"/>
                    <a:gd name="connsiteX10" fmla="*/ 269770 w 975298"/>
                    <a:gd name="connsiteY10" fmla="*/ 186423 h 1020925"/>
                    <a:gd name="connsiteX11" fmla="*/ 539794 w 975298"/>
                    <a:gd name="connsiteY11" fmla="*/ 86497 h 1020925"/>
                    <a:gd name="connsiteX12" fmla="*/ 605111 w 975298"/>
                    <a:gd name="connsiteY12" fmla="*/ 7813 h 1020925"/>
                    <a:gd name="connsiteX13" fmla="*/ 609226 w 975298"/>
                    <a:gd name="connsiteY13" fmla="*/ 0 h 1020925"/>
                    <a:gd name="connsiteX0" fmla="*/ 587650 w 953722"/>
                    <a:gd name="connsiteY0" fmla="*/ 0 h 1020925"/>
                    <a:gd name="connsiteX1" fmla="*/ 648305 w 953722"/>
                    <a:gd name="connsiteY1" fmla="*/ 0 h 1020925"/>
                    <a:gd name="connsiteX2" fmla="*/ 953722 w 953722"/>
                    <a:gd name="connsiteY2" fmla="*/ 320391 h 1020925"/>
                    <a:gd name="connsiteX3" fmla="*/ 953722 w 953722"/>
                    <a:gd name="connsiteY3" fmla="*/ 1020925 h 1020925"/>
                    <a:gd name="connsiteX4" fmla="*/ 25234 w 953722"/>
                    <a:gd name="connsiteY4" fmla="*/ 1020925 h 1020925"/>
                    <a:gd name="connsiteX5" fmla="*/ 12626 w 953722"/>
                    <a:gd name="connsiteY5" fmla="*/ 397671 h 1020925"/>
                    <a:gd name="connsiteX6" fmla="*/ 75014 w 953722"/>
                    <a:gd name="connsiteY6" fmla="*/ 138877 h 1020925"/>
                    <a:gd name="connsiteX7" fmla="*/ 256965 w 953722"/>
                    <a:gd name="connsiteY7" fmla="*/ 10385 h 1020925"/>
                    <a:gd name="connsiteX8" fmla="*/ 276170 w 953722"/>
                    <a:gd name="connsiteY8" fmla="*/ 7678 h 1020925"/>
                    <a:gd name="connsiteX9" fmla="*/ 242234 w 953722"/>
                    <a:gd name="connsiteY9" fmla="*/ 72107 h 1020925"/>
                    <a:gd name="connsiteX10" fmla="*/ 248194 w 953722"/>
                    <a:gd name="connsiteY10" fmla="*/ 186423 h 1020925"/>
                    <a:gd name="connsiteX11" fmla="*/ 518218 w 953722"/>
                    <a:gd name="connsiteY11" fmla="*/ 86497 h 1020925"/>
                    <a:gd name="connsiteX12" fmla="*/ 583535 w 953722"/>
                    <a:gd name="connsiteY12" fmla="*/ 7813 h 1020925"/>
                    <a:gd name="connsiteX13" fmla="*/ 587650 w 953722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245736 w 951264"/>
                    <a:gd name="connsiteY10" fmla="*/ 186423 h 1020925"/>
                    <a:gd name="connsiteX11" fmla="*/ 515760 w 951264"/>
                    <a:gd name="connsiteY11" fmla="*/ 86497 h 1020925"/>
                    <a:gd name="connsiteX12" fmla="*/ 581077 w 951264"/>
                    <a:gd name="connsiteY12" fmla="*/ 7813 h 1020925"/>
                    <a:gd name="connsiteX13" fmla="*/ 585192 w 951264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245736 w 951264"/>
                    <a:gd name="connsiteY10" fmla="*/ 186423 h 1020925"/>
                    <a:gd name="connsiteX11" fmla="*/ 515760 w 951264"/>
                    <a:gd name="connsiteY11" fmla="*/ 86497 h 1020925"/>
                    <a:gd name="connsiteX12" fmla="*/ 581077 w 951264"/>
                    <a:gd name="connsiteY12" fmla="*/ 7813 h 1020925"/>
                    <a:gd name="connsiteX13" fmla="*/ 585192 w 951264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277358 w 951264"/>
                    <a:gd name="connsiteY10" fmla="*/ 144261 h 1020925"/>
                    <a:gd name="connsiteX11" fmla="*/ 515760 w 951264"/>
                    <a:gd name="connsiteY11" fmla="*/ 86497 h 1020925"/>
                    <a:gd name="connsiteX12" fmla="*/ 581077 w 951264"/>
                    <a:gd name="connsiteY12" fmla="*/ 7813 h 1020925"/>
                    <a:gd name="connsiteX13" fmla="*/ 585192 w 951264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77358 w 951264"/>
                    <a:gd name="connsiteY9" fmla="*/ 144261 h 1020925"/>
                    <a:gd name="connsiteX10" fmla="*/ 515760 w 951264"/>
                    <a:gd name="connsiteY10" fmla="*/ 86497 h 1020925"/>
                    <a:gd name="connsiteX11" fmla="*/ 581077 w 951264"/>
                    <a:gd name="connsiteY11" fmla="*/ 7813 h 1020925"/>
                    <a:gd name="connsiteX12" fmla="*/ 585192 w 951264"/>
                    <a:gd name="connsiteY12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77358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77358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95804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95804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581077 w 951264"/>
                    <a:gd name="connsiteY9" fmla="*/ 7813 h 1020925"/>
                    <a:gd name="connsiteX10" fmla="*/ 585192 w 951264"/>
                    <a:gd name="connsiteY10" fmla="*/ 0 h 1020925"/>
                    <a:gd name="connsiteX0" fmla="*/ 581077 w 951264"/>
                    <a:gd name="connsiteY0" fmla="*/ 7813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581077 w 951264"/>
                    <a:gd name="connsiteY9" fmla="*/ 7813 h 1020925"/>
                    <a:gd name="connsiteX0" fmla="*/ 273712 w 951264"/>
                    <a:gd name="connsiteY0" fmla="*/ 7678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0" fmla="*/ 263544 w 941096"/>
                    <a:gd name="connsiteY0" fmla="*/ 7678 h 1020925"/>
                    <a:gd name="connsiteX1" fmla="*/ 635679 w 941096"/>
                    <a:gd name="connsiteY1" fmla="*/ 0 h 1020925"/>
                    <a:gd name="connsiteX2" fmla="*/ 941096 w 941096"/>
                    <a:gd name="connsiteY2" fmla="*/ 320391 h 1020925"/>
                    <a:gd name="connsiteX3" fmla="*/ 941096 w 941096"/>
                    <a:gd name="connsiteY3" fmla="*/ 1020925 h 1020925"/>
                    <a:gd name="connsiteX4" fmla="*/ 12608 w 941096"/>
                    <a:gd name="connsiteY4" fmla="*/ 1020925 h 1020925"/>
                    <a:gd name="connsiteX5" fmla="*/ 0 w 941096"/>
                    <a:gd name="connsiteY5" fmla="*/ 397671 h 1020925"/>
                    <a:gd name="connsiteX6" fmla="*/ 79056 w 941096"/>
                    <a:gd name="connsiteY6" fmla="*/ 143639 h 1020925"/>
                    <a:gd name="connsiteX7" fmla="*/ 244339 w 941096"/>
                    <a:gd name="connsiteY7" fmla="*/ 10385 h 1020925"/>
                    <a:gd name="connsiteX8" fmla="*/ 263544 w 941096"/>
                    <a:gd name="connsiteY8" fmla="*/ 7678 h 1020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41096" h="1020925">
                      <a:moveTo>
                        <a:pt x="263544" y="7678"/>
                      </a:moveTo>
                      <a:lnTo>
                        <a:pt x="635679" y="0"/>
                      </a:lnTo>
                      <a:cubicBezTo>
                        <a:pt x="804356" y="0"/>
                        <a:pt x="941096" y="143444"/>
                        <a:pt x="941096" y="320391"/>
                      </a:cubicBezTo>
                      <a:lnTo>
                        <a:pt x="941096" y="1020925"/>
                      </a:lnTo>
                      <a:lnTo>
                        <a:pt x="12608" y="1020925"/>
                      </a:lnTo>
                      <a:lnTo>
                        <a:pt x="0" y="397671"/>
                      </a:lnTo>
                      <a:cubicBezTo>
                        <a:pt x="11075" y="251457"/>
                        <a:pt x="40714" y="215331"/>
                        <a:pt x="79056" y="143639"/>
                      </a:cubicBezTo>
                      <a:cubicBezTo>
                        <a:pt x="115049" y="76339"/>
                        <a:pt x="175502" y="30585"/>
                        <a:pt x="244339" y="10385"/>
                      </a:cubicBezTo>
                      <a:lnTo>
                        <a:pt x="263544" y="7678"/>
                      </a:lnTo>
                      <a:close/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9" name="グループ化 18">
                  <a:extLst>
                    <a:ext uri="{FF2B5EF4-FFF2-40B4-BE49-F238E27FC236}">
                      <a16:creationId xmlns:a16="http://schemas.microsoft.com/office/drawing/2014/main" id="{114E8D1F-C3B0-42CA-9066-E9DEE0EA3558}"/>
                    </a:ext>
                  </a:extLst>
                </p:cNvPr>
                <p:cNvGrpSpPr/>
                <p:nvPr/>
              </p:nvGrpSpPr>
              <p:grpSpPr>
                <a:xfrm>
                  <a:off x="703306" y="5251956"/>
                  <a:ext cx="83167" cy="434384"/>
                  <a:chOff x="2685433" y="5223466"/>
                  <a:chExt cx="89598" cy="434384"/>
                </a:xfrm>
              </p:grpSpPr>
              <p:sp>
                <p:nvSpPr>
                  <p:cNvPr id="33" name="正方形/長方形 32">
                    <a:extLst>
                      <a:ext uri="{FF2B5EF4-FFF2-40B4-BE49-F238E27FC236}">
                        <a16:creationId xmlns:a16="http://schemas.microsoft.com/office/drawing/2014/main" id="{FB5B143D-8BC1-4F60-9CB2-C43B16447057}"/>
                      </a:ext>
                    </a:extLst>
                  </p:cNvPr>
                  <p:cNvSpPr/>
                  <p:nvPr/>
                </p:nvSpPr>
                <p:spPr>
                  <a:xfrm>
                    <a:off x="2685433" y="5223466"/>
                    <a:ext cx="89598" cy="434384"/>
                  </a:xfrm>
                  <a:prstGeom prst="rect">
                    <a:avLst/>
                  </a:prstGeom>
                  <a:solidFill>
                    <a:srgbClr val="0070C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" name="楕円 33">
                    <a:extLst>
                      <a:ext uri="{FF2B5EF4-FFF2-40B4-BE49-F238E27FC236}">
                        <a16:creationId xmlns:a16="http://schemas.microsoft.com/office/drawing/2014/main" id="{AA1E3626-8D5E-4D98-8339-7191D1D797CF}"/>
                      </a:ext>
                    </a:extLst>
                  </p:cNvPr>
                  <p:cNvSpPr/>
                  <p:nvPr/>
                </p:nvSpPr>
                <p:spPr>
                  <a:xfrm>
                    <a:off x="2702474" y="5551228"/>
                    <a:ext cx="55516" cy="55516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" name="楕円 34">
                    <a:extLst>
                      <a:ext uri="{FF2B5EF4-FFF2-40B4-BE49-F238E27FC236}">
                        <a16:creationId xmlns:a16="http://schemas.microsoft.com/office/drawing/2014/main" id="{37B2451F-DD68-49A6-AFEA-103673D7386E}"/>
                      </a:ext>
                    </a:extLst>
                  </p:cNvPr>
                  <p:cNvSpPr/>
                  <p:nvPr/>
                </p:nvSpPr>
                <p:spPr>
                  <a:xfrm>
                    <a:off x="2702474" y="5269860"/>
                    <a:ext cx="55516" cy="55516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" name="楕円 35">
                    <a:extLst>
                      <a:ext uri="{FF2B5EF4-FFF2-40B4-BE49-F238E27FC236}">
                        <a16:creationId xmlns:a16="http://schemas.microsoft.com/office/drawing/2014/main" id="{548334E6-50E2-4040-9C98-46F54AE9DDD6}"/>
                      </a:ext>
                    </a:extLst>
                  </p:cNvPr>
                  <p:cNvSpPr/>
                  <p:nvPr/>
                </p:nvSpPr>
                <p:spPr>
                  <a:xfrm>
                    <a:off x="2702474" y="5404528"/>
                    <a:ext cx="55516" cy="55516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0" name="フリーフォーム: 図形 19">
                  <a:extLst>
                    <a:ext uri="{FF2B5EF4-FFF2-40B4-BE49-F238E27FC236}">
                      <a16:creationId xmlns:a16="http://schemas.microsoft.com/office/drawing/2014/main" id="{4D8FF16F-302E-4115-856A-F48B49F0C036}"/>
                    </a:ext>
                  </a:extLst>
                </p:cNvPr>
                <p:cNvSpPr/>
                <p:nvPr/>
              </p:nvSpPr>
              <p:spPr>
                <a:xfrm>
                  <a:off x="503687" y="5245401"/>
                  <a:ext cx="657573" cy="218283"/>
                </a:xfrm>
                <a:custGeom>
                  <a:avLst/>
                  <a:gdLst>
                    <a:gd name="connsiteX0" fmla="*/ 616336 w 657573"/>
                    <a:gd name="connsiteY0" fmla="*/ 0 h 218283"/>
                    <a:gd name="connsiteX1" fmla="*/ 657573 w 657573"/>
                    <a:gd name="connsiteY1" fmla="*/ 4361 h 218283"/>
                    <a:gd name="connsiteX2" fmla="*/ 467764 w 657573"/>
                    <a:gd name="connsiteY2" fmla="*/ 218282 h 218283"/>
                    <a:gd name="connsiteX3" fmla="*/ 232933 w 657573"/>
                    <a:gd name="connsiteY3" fmla="*/ 12911 h 218283"/>
                    <a:gd name="connsiteX4" fmla="*/ 52773 w 657573"/>
                    <a:gd name="connsiteY4" fmla="*/ 218283 h 218283"/>
                    <a:gd name="connsiteX5" fmla="*/ 0 w 657573"/>
                    <a:gd name="connsiteY5" fmla="*/ 101084 h 218283"/>
                    <a:gd name="connsiteX6" fmla="*/ 30418 w 657573"/>
                    <a:gd name="connsiteY6" fmla="*/ 71508 h 218283"/>
                    <a:gd name="connsiteX7" fmla="*/ 144829 w 657573"/>
                    <a:gd name="connsiteY7" fmla="*/ 12513 h 218283"/>
                    <a:gd name="connsiteX8" fmla="*/ 167968 w 657573"/>
                    <a:gd name="connsiteY8" fmla="*/ 9251 h 2182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57573" h="218283">
                      <a:moveTo>
                        <a:pt x="616336" y="0"/>
                      </a:moveTo>
                      <a:lnTo>
                        <a:pt x="657573" y="4361"/>
                      </a:lnTo>
                      <a:lnTo>
                        <a:pt x="467764" y="218282"/>
                      </a:lnTo>
                      <a:lnTo>
                        <a:pt x="232933" y="12911"/>
                      </a:lnTo>
                      <a:lnTo>
                        <a:pt x="52773" y="218283"/>
                      </a:lnTo>
                      <a:lnTo>
                        <a:pt x="0" y="101084"/>
                      </a:lnTo>
                      <a:lnTo>
                        <a:pt x="30418" y="71508"/>
                      </a:lnTo>
                      <a:cubicBezTo>
                        <a:pt x="64416" y="44548"/>
                        <a:pt x="103360" y="24682"/>
                        <a:pt x="144829" y="12513"/>
                      </a:cubicBezTo>
                      <a:lnTo>
                        <a:pt x="167968" y="9251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1" name="グループ化 20">
                  <a:extLst>
                    <a:ext uri="{FF2B5EF4-FFF2-40B4-BE49-F238E27FC236}">
                      <a16:creationId xmlns:a16="http://schemas.microsoft.com/office/drawing/2014/main" id="{F619C079-0CED-4C59-9BC9-BC1F6C2148A1}"/>
                    </a:ext>
                  </a:extLst>
                </p:cNvPr>
                <p:cNvGrpSpPr/>
                <p:nvPr/>
              </p:nvGrpSpPr>
              <p:grpSpPr>
                <a:xfrm>
                  <a:off x="440357" y="4635279"/>
                  <a:ext cx="247061" cy="223838"/>
                  <a:chOff x="1611864" y="1745472"/>
                  <a:chExt cx="177418" cy="168405"/>
                </a:xfrm>
              </p:grpSpPr>
              <p:sp>
                <p:nvSpPr>
                  <p:cNvPr id="30" name="円/楕円 662">
                    <a:extLst>
                      <a:ext uri="{FF2B5EF4-FFF2-40B4-BE49-F238E27FC236}">
                        <a16:creationId xmlns:a16="http://schemas.microsoft.com/office/drawing/2014/main" id="{2E0332FB-95E4-4C7A-9A69-B4B9AC90C67C}"/>
                      </a:ext>
                    </a:extLst>
                  </p:cNvPr>
                  <p:cNvSpPr/>
                  <p:nvPr/>
                </p:nvSpPr>
                <p:spPr>
                  <a:xfrm flipH="1">
                    <a:off x="1611864" y="1796393"/>
                    <a:ext cx="68614" cy="103845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  <a:gd name="connsiteX0" fmla="*/ 0 w 240026"/>
                      <a:gd name="connsiteY0" fmla="*/ 96853 h 238137"/>
                      <a:gd name="connsiteX1" fmla="*/ 115251 w 240026"/>
                      <a:gd name="connsiteY1" fmla="*/ 0 h 238137"/>
                      <a:gd name="connsiteX2" fmla="*/ 240026 w 240026"/>
                      <a:gd name="connsiteY2" fmla="*/ 96853 h 238137"/>
                      <a:gd name="connsiteX3" fmla="*/ 120013 w 240026"/>
                      <a:gd name="connsiteY3" fmla="*/ 160368 h 238137"/>
                      <a:gd name="connsiteX4" fmla="*/ 166284 w 240026"/>
                      <a:gd name="connsiteY4" fmla="*/ 238137 h 238137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0" fmla="*/ 0 w 124775"/>
                      <a:gd name="connsiteY0" fmla="*/ 0 h 160451"/>
                      <a:gd name="connsiteX1" fmla="*/ 124775 w 124775"/>
                      <a:gd name="connsiteY1" fmla="*/ 96853 h 160451"/>
                      <a:gd name="connsiteX2" fmla="*/ 4762 w 124775"/>
                      <a:gd name="connsiteY2" fmla="*/ 160368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24775" h="160451">
                        <a:moveTo>
                          <a:pt x="0" y="0"/>
                        </a:moveTo>
                        <a:cubicBezTo>
                          <a:pt x="66281" y="0"/>
                          <a:pt x="124775" y="28271"/>
                          <a:pt x="124775" y="96853"/>
                        </a:cubicBezTo>
                        <a:cubicBezTo>
                          <a:pt x="124775" y="165435"/>
                          <a:pt x="71043" y="160368"/>
                          <a:pt x="4762" y="160368"/>
                        </a:cubicBezTo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1" name="フリーフォーム: 図形 30">
                    <a:extLst>
                      <a:ext uri="{FF2B5EF4-FFF2-40B4-BE49-F238E27FC236}">
                        <a16:creationId xmlns:a16="http://schemas.microsoft.com/office/drawing/2014/main" id="{650656EB-6DAD-4BB5-8CF3-3BDC99C22EF2}"/>
                      </a:ext>
                    </a:extLst>
                  </p:cNvPr>
                  <p:cNvSpPr/>
                  <p:nvPr/>
                </p:nvSpPr>
                <p:spPr>
                  <a:xfrm>
                    <a:off x="1635631" y="1745472"/>
                    <a:ext cx="111965" cy="168405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2" name="円/楕円 662">
                    <a:extLst>
                      <a:ext uri="{FF2B5EF4-FFF2-40B4-BE49-F238E27FC236}">
                        <a16:creationId xmlns:a16="http://schemas.microsoft.com/office/drawing/2014/main" id="{24DB3EBD-7BB3-41CF-90E3-8B9BCFA78BED}"/>
                      </a:ext>
                    </a:extLst>
                  </p:cNvPr>
                  <p:cNvSpPr/>
                  <p:nvPr/>
                </p:nvSpPr>
                <p:spPr>
                  <a:xfrm>
                    <a:off x="1720668" y="1796393"/>
                    <a:ext cx="68614" cy="103845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  <a:gd name="connsiteX0" fmla="*/ 0 w 240026"/>
                      <a:gd name="connsiteY0" fmla="*/ 96853 h 238137"/>
                      <a:gd name="connsiteX1" fmla="*/ 115251 w 240026"/>
                      <a:gd name="connsiteY1" fmla="*/ 0 h 238137"/>
                      <a:gd name="connsiteX2" fmla="*/ 240026 w 240026"/>
                      <a:gd name="connsiteY2" fmla="*/ 96853 h 238137"/>
                      <a:gd name="connsiteX3" fmla="*/ 120013 w 240026"/>
                      <a:gd name="connsiteY3" fmla="*/ 160368 h 238137"/>
                      <a:gd name="connsiteX4" fmla="*/ 166284 w 240026"/>
                      <a:gd name="connsiteY4" fmla="*/ 238137 h 238137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0" fmla="*/ 0 w 124775"/>
                      <a:gd name="connsiteY0" fmla="*/ 0 h 160451"/>
                      <a:gd name="connsiteX1" fmla="*/ 124775 w 124775"/>
                      <a:gd name="connsiteY1" fmla="*/ 96853 h 160451"/>
                      <a:gd name="connsiteX2" fmla="*/ 4762 w 124775"/>
                      <a:gd name="connsiteY2" fmla="*/ 160368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24775" h="160451">
                        <a:moveTo>
                          <a:pt x="0" y="0"/>
                        </a:moveTo>
                        <a:cubicBezTo>
                          <a:pt x="66281" y="0"/>
                          <a:pt x="124775" y="28271"/>
                          <a:pt x="124775" y="96853"/>
                        </a:cubicBezTo>
                        <a:cubicBezTo>
                          <a:pt x="124775" y="165435"/>
                          <a:pt x="71043" y="160368"/>
                          <a:pt x="4762" y="160368"/>
                        </a:cubicBez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2" name="グループ化 21">
                  <a:extLst>
                    <a:ext uri="{FF2B5EF4-FFF2-40B4-BE49-F238E27FC236}">
                      <a16:creationId xmlns:a16="http://schemas.microsoft.com/office/drawing/2014/main" id="{C835F6A3-0EEE-4466-9BF4-8C0E413E7433}"/>
                    </a:ext>
                  </a:extLst>
                </p:cNvPr>
                <p:cNvGrpSpPr/>
                <p:nvPr/>
              </p:nvGrpSpPr>
              <p:grpSpPr>
                <a:xfrm rot="21119437">
                  <a:off x="862898" y="3632526"/>
                  <a:ext cx="383691" cy="1053991"/>
                  <a:chOff x="798980" y="3692327"/>
                  <a:chExt cx="399139" cy="1112510"/>
                </a:xfrm>
              </p:grpSpPr>
              <p:sp>
                <p:nvSpPr>
                  <p:cNvPr id="28" name="月 27">
                    <a:extLst>
                      <a:ext uri="{FF2B5EF4-FFF2-40B4-BE49-F238E27FC236}">
                        <a16:creationId xmlns:a16="http://schemas.microsoft.com/office/drawing/2014/main" id="{1998E6CC-C127-4DB8-9794-C9C202F62410}"/>
                      </a:ext>
                    </a:extLst>
                  </p:cNvPr>
                  <p:cNvSpPr/>
                  <p:nvPr/>
                </p:nvSpPr>
                <p:spPr>
                  <a:xfrm rot="18900000" flipH="1">
                    <a:off x="798980" y="3692327"/>
                    <a:ext cx="399139" cy="1032526"/>
                  </a:xfrm>
                  <a:prstGeom prst="moon">
                    <a:avLst>
                      <a:gd name="adj" fmla="val 56681"/>
                    </a:avLst>
                  </a:prstGeom>
                  <a:solidFill>
                    <a:schemeClr val="bg1">
                      <a:lumMod val="6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9" name="月 400">
                    <a:extLst>
                      <a:ext uri="{FF2B5EF4-FFF2-40B4-BE49-F238E27FC236}">
                        <a16:creationId xmlns:a16="http://schemas.microsoft.com/office/drawing/2014/main" id="{A495A5CA-3497-43DA-8682-BB32A5B22336}"/>
                      </a:ext>
                    </a:extLst>
                  </p:cNvPr>
                  <p:cNvSpPr/>
                  <p:nvPr/>
                </p:nvSpPr>
                <p:spPr>
                  <a:xfrm rot="18900000" flipH="1">
                    <a:off x="835704" y="3772310"/>
                    <a:ext cx="172902" cy="1032527"/>
                  </a:xfrm>
                  <a:custGeom>
                    <a:avLst/>
                    <a:gdLst>
                      <a:gd name="connsiteX0" fmla="*/ 433280 w 433280"/>
                      <a:gd name="connsiteY0" fmla="*/ 886995 h 886995"/>
                      <a:gd name="connsiteX1" fmla="*/ 0 w 433280"/>
                      <a:gd name="connsiteY1" fmla="*/ 443497 h 886995"/>
                      <a:gd name="connsiteX2" fmla="*/ 433280 w 433280"/>
                      <a:gd name="connsiteY2" fmla="*/ -1 h 886995"/>
                      <a:gd name="connsiteX3" fmla="*/ 245588 w 433280"/>
                      <a:gd name="connsiteY3" fmla="*/ 443497 h 886995"/>
                      <a:gd name="connsiteX4" fmla="*/ 433280 w 433280"/>
                      <a:gd name="connsiteY4" fmla="*/ 886995 h 886995"/>
                      <a:gd name="connsiteX0" fmla="*/ 0 w 433280"/>
                      <a:gd name="connsiteY0" fmla="*/ 443498 h 886996"/>
                      <a:gd name="connsiteX1" fmla="*/ 433280 w 433280"/>
                      <a:gd name="connsiteY1" fmla="*/ 0 h 886996"/>
                      <a:gd name="connsiteX2" fmla="*/ 245588 w 433280"/>
                      <a:gd name="connsiteY2" fmla="*/ 443498 h 886996"/>
                      <a:gd name="connsiteX3" fmla="*/ 433280 w 433280"/>
                      <a:gd name="connsiteY3" fmla="*/ 886996 h 886996"/>
                      <a:gd name="connsiteX4" fmla="*/ 91440 w 433280"/>
                      <a:gd name="connsiteY4" fmla="*/ 534938 h 886996"/>
                      <a:gd name="connsiteX0" fmla="*/ 364914 w 364914"/>
                      <a:gd name="connsiteY0" fmla="*/ 0 h 886996"/>
                      <a:gd name="connsiteX1" fmla="*/ 177222 w 364914"/>
                      <a:gd name="connsiteY1" fmla="*/ 443498 h 886996"/>
                      <a:gd name="connsiteX2" fmla="*/ 364914 w 364914"/>
                      <a:gd name="connsiteY2" fmla="*/ 886996 h 886996"/>
                      <a:gd name="connsiteX3" fmla="*/ 23074 w 364914"/>
                      <a:gd name="connsiteY3" fmla="*/ 534938 h 886996"/>
                      <a:gd name="connsiteX0" fmla="*/ 187692 w 187692"/>
                      <a:gd name="connsiteY0" fmla="*/ 0 h 886996"/>
                      <a:gd name="connsiteX1" fmla="*/ 0 w 187692"/>
                      <a:gd name="connsiteY1" fmla="*/ 443498 h 886996"/>
                      <a:gd name="connsiteX2" fmla="*/ 187692 w 187692"/>
                      <a:gd name="connsiteY2" fmla="*/ 886996 h 8869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87692" h="886996">
                        <a:moveTo>
                          <a:pt x="187692" y="0"/>
                        </a:moveTo>
                        <a:cubicBezTo>
                          <a:pt x="67940" y="114931"/>
                          <a:pt x="0" y="275468"/>
                          <a:pt x="0" y="443498"/>
                        </a:cubicBezTo>
                        <a:cubicBezTo>
                          <a:pt x="0" y="611528"/>
                          <a:pt x="67941" y="772065"/>
                          <a:pt x="187692" y="886996"/>
                        </a:cubicBezTo>
                      </a:path>
                    </a:pathLst>
                  </a:custGeom>
                  <a:no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3" name="円/楕円 368">
                  <a:extLst>
                    <a:ext uri="{FF2B5EF4-FFF2-40B4-BE49-F238E27FC236}">
                      <a16:creationId xmlns:a16="http://schemas.microsoft.com/office/drawing/2014/main" id="{9ADCB37B-80D8-40EF-9CC9-69000F629198}"/>
                    </a:ext>
                  </a:extLst>
                </p:cNvPr>
                <p:cNvSpPr/>
                <p:nvPr/>
              </p:nvSpPr>
              <p:spPr>
                <a:xfrm rot="900000" flipH="1">
                  <a:off x="1198083" y="4415855"/>
                  <a:ext cx="245573" cy="406408"/>
                </a:xfrm>
                <a:custGeom>
                  <a:avLst/>
                  <a:gdLst>
                    <a:gd name="connsiteX0" fmla="*/ 0 w 216246"/>
                    <a:gd name="connsiteY0" fmla="*/ 168522 h 337044"/>
                    <a:gd name="connsiteX1" fmla="*/ 108123 w 216246"/>
                    <a:gd name="connsiteY1" fmla="*/ 0 h 337044"/>
                    <a:gd name="connsiteX2" fmla="*/ 216246 w 216246"/>
                    <a:gd name="connsiteY2" fmla="*/ 168522 h 337044"/>
                    <a:gd name="connsiteX3" fmla="*/ 108123 w 216246"/>
                    <a:gd name="connsiteY3" fmla="*/ 337044 h 337044"/>
                    <a:gd name="connsiteX4" fmla="*/ 0 w 216246"/>
                    <a:gd name="connsiteY4" fmla="*/ 168522 h 337044"/>
                    <a:gd name="connsiteX0" fmla="*/ 0 w 227371"/>
                    <a:gd name="connsiteY0" fmla="*/ 170508 h 339030"/>
                    <a:gd name="connsiteX1" fmla="*/ 108123 w 227371"/>
                    <a:gd name="connsiteY1" fmla="*/ 1986 h 339030"/>
                    <a:gd name="connsiteX2" fmla="*/ 211667 w 227371"/>
                    <a:gd name="connsiteY2" fmla="*/ 83801 h 339030"/>
                    <a:gd name="connsiteX3" fmla="*/ 216246 w 227371"/>
                    <a:gd name="connsiteY3" fmla="*/ 170508 h 339030"/>
                    <a:gd name="connsiteX4" fmla="*/ 108123 w 227371"/>
                    <a:gd name="connsiteY4" fmla="*/ 339030 h 339030"/>
                    <a:gd name="connsiteX5" fmla="*/ 0 w 227371"/>
                    <a:gd name="connsiteY5" fmla="*/ 170508 h 339030"/>
                    <a:gd name="connsiteX0" fmla="*/ 216246 w 307686"/>
                    <a:gd name="connsiteY0" fmla="*/ 170508 h 339030"/>
                    <a:gd name="connsiteX1" fmla="*/ 108123 w 307686"/>
                    <a:gd name="connsiteY1" fmla="*/ 339030 h 339030"/>
                    <a:gd name="connsiteX2" fmla="*/ 0 w 307686"/>
                    <a:gd name="connsiteY2" fmla="*/ 170508 h 339030"/>
                    <a:gd name="connsiteX3" fmla="*/ 108123 w 307686"/>
                    <a:gd name="connsiteY3" fmla="*/ 1986 h 339030"/>
                    <a:gd name="connsiteX4" fmla="*/ 211667 w 307686"/>
                    <a:gd name="connsiteY4" fmla="*/ 83801 h 339030"/>
                    <a:gd name="connsiteX5" fmla="*/ 307686 w 307686"/>
                    <a:gd name="connsiteY5" fmla="*/ 261948 h 339030"/>
                    <a:gd name="connsiteX0" fmla="*/ 216246 w 216246"/>
                    <a:gd name="connsiteY0" fmla="*/ 170508 h 339030"/>
                    <a:gd name="connsiteX1" fmla="*/ 108123 w 216246"/>
                    <a:gd name="connsiteY1" fmla="*/ 339030 h 339030"/>
                    <a:gd name="connsiteX2" fmla="*/ 0 w 216246"/>
                    <a:gd name="connsiteY2" fmla="*/ 170508 h 339030"/>
                    <a:gd name="connsiteX3" fmla="*/ 108123 w 216246"/>
                    <a:gd name="connsiteY3" fmla="*/ 1986 h 339030"/>
                    <a:gd name="connsiteX4" fmla="*/ 211667 w 216246"/>
                    <a:gd name="connsiteY4" fmla="*/ 83801 h 339030"/>
                    <a:gd name="connsiteX0" fmla="*/ 108123 w 211667"/>
                    <a:gd name="connsiteY0" fmla="*/ 339030 h 339030"/>
                    <a:gd name="connsiteX1" fmla="*/ 0 w 211667"/>
                    <a:gd name="connsiteY1" fmla="*/ 170508 h 339030"/>
                    <a:gd name="connsiteX2" fmla="*/ 108123 w 211667"/>
                    <a:gd name="connsiteY2" fmla="*/ 1986 h 339030"/>
                    <a:gd name="connsiteX3" fmla="*/ 211667 w 211667"/>
                    <a:gd name="connsiteY3" fmla="*/ 83801 h 339030"/>
                    <a:gd name="connsiteX0" fmla="*/ 108123 w 211667"/>
                    <a:gd name="connsiteY0" fmla="*/ 340366 h 340366"/>
                    <a:gd name="connsiteX1" fmla="*/ 0 w 211667"/>
                    <a:gd name="connsiteY1" fmla="*/ 171844 h 340366"/>
                    <a:gd name="connsiteX2" fmla="*/ 108123 w 211667"/>
                    <a:gd name="connsiteY2" fmla="*/ 3322 h 340366"/>
                    <a:gd name="connsiteX3" fmla="*/ 211667 w 211667"/>
                    <a:gd name="connsiteY3" fmla="*/ 85137 h 340366"/>
                    <a:gd name="connsiteX0" fmla="*/ 108123 w 203820"/>
                    <a:gd name="connsiteY0" fmla="*/ 338586 h 338586"/>
                    <a:gd name="connsiteX1" fmla="*/ 0 w 203820"/>
                    <a:gd name="connsiteY1" fmla="*/ 170064 h 338586"/>
                    <a:gd name="connsiteX2" fmla="*/ 108123 w 203820"/>
                    <a:gd name="connsiteY2" fmla="*/ 1542 h 338586"/>
                    <a:gd name="connsiteX3" fmla="*/ 203820 w 203820"/>
                    <a:gd name="connsiteY3" fmla="*/ 103441 h 338586"/>
                    <a:gd name="connsiteX0" fmla="*/ 108123 w 203820"/>
                    <a:gd name="connsiteY0" fmla="*/ 337309 h 337309"/>
                    <a:gd name="connsiteX1" fmla="*/ 0 w 203820"/>
                    <a:gd name="connsiteY1" fmla="*/ 168787 h 337309"/>
                    <a:gd name="connsiteX2" fmla="*/ 108123 w 203820"/>
                    <a:gd name="connsiteY2" fmla="*/ 265 h 337309"/>
                    <a:gd name="connsiteX3" fmla="*/ 203820 w 203820"/>
                    <a:gd name="connsiteY3" fmla="*/ 102164 h 337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3820" h="337309">
                      <a:moveTo>
                        <a:pt x="108123" y="337309"/>
                      </a:moveTo>
                      <a:cubicBezTo>
                        <a:pt x="48408" y="337309"/>
                        <a:pt x="0" y="261859"/>
                        <a:pt x="0" y="168787"/>
                      </a:cubicBezTo>
                      <a:cubicBezTo>
                        <a:pt x="0" y="75715"/>
                        <a:pt x="49017" y="-5227"/>
                        <a:pt x="108123" y="265"/>
                      </a:cubicBezTo>
                      <a:cubicBezTo>
                        <a:pt x="167229" y="5757"/>
                        <a:pt x="195044" y="39575"/>
                        <a:pt x="203820" y="102164"/>
                      </a:cubicBezTo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" name="円/楕円 369">
                  <a:extLst>
                    <a:ext uri="{FF2B5EF4-FFF2-40B4-BE49-F238E27FC236}">
                      <a16:creationId xmlns:a16="http://schemas.microsoft.com/office/drawing/2014/main" id="{AB52800C-51DA-41D6-A209-EE73BD5AB326}"/>
                    </a:ext>
                  </a:extLst>
                </p:cNvPr>
                <p:cNvSpPr/>
                <p:nvPr/>
              </p:nvSpPr>
              <p:spPr>
                <a:xfrm rot="900000" flipH="1">
                  <a:off x="1251066" y="4486404"/>
                  <a:ext cx="145381" cy="266390"/>
                </a:xfrm>
                <a:custGeom>
                  <a:avLst/>
                  <a:gdLst>
                    <a:gd name="connsiteX0" fmla="*/ 0 w 137951"/>
                    <a:gd name="connsiteY0" fmla="*/ 109765 h 219530"/>
                    <a:gd name="connsiteX1" fmla="*/ 68976 w 137951"/>
                    <a:gd name="connsiteY1" fmla="*/ 0 h 219530"/>
                    <a:gd name="connsiteX2" fmla="*/ 137952 w 137951"/>
                    <a:gd name="connsiteY2" fmla="*/ 109765 h 219530"/>
                    <a:gd name="connsiteX3" fmla="*/ 68976 w 137951"/>
                    <a:gd name="connsiteY3" fmla="*/ 219530 h 219530"/>
                    <a:gd name="connsiteX4" fmla="*/ 0 w 137951"/>
                    <a:gd name="connsiteY4" fmla="*/ 109765 h 219530"/>
                    <a:gd name="connsiteX0" fmla="*/ 0 w 137952"/>
                    <a:gd name="connsiteY0" fmla="*/ 109765 h 219530"/>
                    <a:gd name="connsiteX1" fmla="*/ 68976 w 137952"/>
                    <a:gd name="connsiteY1" fmla="*/ 0 h 219530"/>
                    <a:gd name="connsiteX2" fmla="*/ 137952 w 137952"/>
                    <a:gd name="connsiteY2" fmla="*/ 109765 h 219530"/>
                    <a:gd name="connsiteX3" fmla="*/ 68976 w 137952"/>
                    <a:gd name="connsiteY3" fmla="*/ 219530 h 219530"/>
                    <a:gd name="connsiteX4" fmla="*/ 0 w 137952"/>
                    <a:gd name="connsiteY4" fmla="*/ 109765 h 219530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0663" h="221097">
                      <a:moveTo>
                        <a:pt x="0" y="110869"/>
                      </a:moveTo>
                      <a:cubicBezTo>
                        <a:pt x="0" y="50247"/>
                        <a:pt x="48866" y="7218"/>
                        <a:pt x="68976" y="1104"/>
                      </a:cubicBezTo>
                      <a:cubicBezTo>
                        <a:pt x="89086" y="-5010"/>
                        <a:pt x="120663" y="13565"/>
                        <a:pt x="120663" y="74187"/>
                      </a:cubicBezTo>
                      <a:cubicBezTo>
                        <a:pt x="77082" y="150249"/>
                        <a:pt x="71181" y="180139"/>
                        <a:pt x="68976" y="220634"/>
                      </a:cubicBezTo>
                      <a:cubicBezTo>
                        <a:pt x="48866" y="226748"/>
                        <a:pt x="0" y="171491"/>
                        <a:pt x="0" y="110869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" name="円/楕円 27">
                  <a:extLst>
                    <a:ext uri="{FF2B5EF4-FFF2-40B4-BE49-F238E27FC236}">
                      <a16:creationId xmlns:a16="http://schemas.microsoft.com/office/drawing/2014/main" id="{BB9AA515-556B-40CA-94C1-DBAE68F99C8B}"/>
                    </a:ext>
                  </a:extLst>
                </p:cNvPr>
                <p:cNvSpPr/>
                <p:nvPr/>
              </p:nvSpPr>
              <p:spPr>
                <a:xfrm rot="10800000">
                  <a:off x="550817" y="4921472"/>
                  <a:ext cx="112634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29 w 3210447"/>
                    <a:gd name="connsiteY0" fmla="*/ 25850 h 372135"/>
                    <a:gd name="connsiteX1" fmla="*/ 1639885 w 3210447"/>
                    <a:gd name="connsiteY1" fmla="*/ 114252 h 372135"/>
                    <a:gd name="connsiteX2" fmla="*/ 3210447 w 3210447"/>
                    <a:gd name="connsiteY2" fmla="*/ 25850 h 372135"/>
                    <a:gd name="connsiteX3" fmla="*/ 1605238 w 3210447"/>
                    <a:gd name="connsiteY3" fmla="*/ 372135 h 372135"/>
                    <a:gd name="connsiteX4" fmla="*/ 29 w 3210447"/>
                    <a:gd name="connsiteY4" fmla="*/ 25850 h 372135"/>
                    <a:gd name="connsiteX0" fmla="*/ 771 w 3211189"/>
                    <a:gd name="connsiteY0" fmla="*/ 25850 h 528393"/>
                    <a:gd name="connsiteX1" fmla="*/ 1640627 w 3211189"/>
                    <a:gd name="connsiteY1" fmla="*/ 114252 h 528393"/>
                    <a:gd name="connsiteX2" fmla="*/ 3211189 w 3211189"/>
                    <a:gd name="connsiteY2" fmla="*/ 25850 h 528393"/>
                    <a:gd name="connsiteX3" fmla="*/ 1813891 w 3211189"/>
                    <a:gd name="connsiteY3" fmla="*/ 528393 h 528393"/>
                    <a:gd name="connsiteX4" fmla="*/ 771 w 3211189"/>
                    <a:gd name="connsiteY4" fmla="*/ 25850 h 528393"/>
                    <a:gd name="connsiteX0" fmla="*/ 6810 w 3217228"/>
                    <a:gd name="connsiteY0" fmla="*/ 25850 h 528393"/>
                    <a:gd name="connsiteX1" fmla="*/ 1369462 w 3217228"/>
                    <a:gd name="connsiteY1" fmla="*/ 114252 h 528393"/>
                    <a:gd name="connsiteX2" fmla="*/ 3217228 w 3217228"/>
                    <a:gd name="connsiteY2" fmla="*/ 25850 h 528393"/>
                    <a:gd name="connsiteX3" fmla="*/ 1819930 w 3217228"/>
                    <a:gd name="connsiteY3" fmla="*/ 528393 h 528393"/>
                    <a:gd name="connsiteX4" fmla="*/ 6810 w 3217228"/>
                    <a:gd name="connsiteY4" fmla="*/ 25850 h 528393"/>
                    <a:gd name="connsiteX0" fmla="*/ 5791 w 2939005"/>
                    <a:gd name="connsiteY0" fmla="*/ 71235 h 529237"/>
                    <a:gd name="connsiteX1" fmla="*/ 1091239 w 2939005"/>
                    <a:gd name="connsiteY1" fmla="*/ 114993 h 529237"/>
                    <a:gd name="connsiteX2" fmla="*/ 2939005 w 2939005"/>
                    <a:gd name="connsiteY2" fmla="*/ 26591 h 529237"/>
                    <a:gd name="connsiteX3" fmla="*/ 1541707 w 2939005"/>
                    <a:gd name="connsiteY3" fmla="*/ 529134 h 529237"/>
                    <a:gd name="connsiteX4" fmla="*/ 5791 w 2939005"/>
                    <a:gd name="connsiteY4" fmla="*/ 71235 h 529237"/>
                    <a:gd name="connsiteX0" fmla="*/ 1833 w 2935047"/>
                    <a:gd name="connsiteY0" fmla="*/ 78781 h 536830"/>
                    <a:gd name="connsiteX1" fmla="*/ 1087281 w 2935047"/>
                    <a:gd name="connsiteY1" fmla="*/ 122539 h 536830"/>
                    <a:gd name="connsiteX2" fmla="*/ 2935047 w 2935047"/>
                    <a:gd name="connsiteY2" fmla="*/ 34137 h 536830"/>
                    <a:gd name="connsiteX3" fmla="*/ 1537749 w 2935047"/>
                    <a:gd name="connsiteY3" fmla="*/ 536680 h 536830"/>
                    <a:gd name="connsiteX4" fmla="*/ 1833 w 2935047"/>
                    <a:gd name="connsiteY4" fmla="*/ 78781 h 536830"/>
                    <a:gd name="connsiteX0" fmla="*/ 3885 w 2937099"/>
                    <a:gd name="connsiteY0" fmla="*/ 77403 h 535405"/>
                    <a:gd name="connsiteX1" fmla="*/ 1158641 w 2937099"/>
                    <a:gd name="connsiteY1" fmla="*/ 76512 h 535405"/>
                    <a:gd name="connsiteX2" fmla="*/ 2937099 w 2937099"/>
                    <a:gd name="connsiteY2" fmla="*/ 32759 h 535405"/>
                    <a:gd name="connsiteX3" fmla="*/ 1539801 w 2937099"/>
                    <a:gd name="connsiteY3" fmla="*/ 535302 h 535405"/>
                    <a:gd name="connsiteX4" fmla="*/ 3885 w 2937099"/>
                    <a:gd name="connsiteY4" fmla="*/ 77403 h 535405"/>
                    <a:gd name="connsiteX0" fmla="*/ 3492 w 3040661"/>
                    <a:gd name="connsiteY0" fmla="*/ 100284 h 536108"/>
                    <a:gd name="connsiteX1" fmla="*/ 1262203 w 3040661"/>
                    <a:gd name="connsiteY1" fmla="*/ 77074 h 536108"/>
                    <a:gd name="connsiteX2" fmla="*/ 3040661 w 3040661"/>
                    <a:gd name="connsiteY2" fmla="*/ 33321 h 536108"/>
                    <a:gd name="connsiteX3" fmla="*/ 1643363 w 3040661"/>
                    <a:gd name="connsiteY3" fmla="*/ 535864 h 536108"/>
                    <a:gd name="connsiteX4" fmla="*/ 3492 w 3040661"/>
                    <a:gd name="connsiteY4" fmla="*/ 100284 h 536108"/>
                    <a:gd name="connsiteX0" fmla="*/ 3754 w 2971629"/>
                    <a:gd name="connsiteY0" fmla="*/ 77403 h 535405"/>
                    <a:gd name="connsiteX1" fmla="*/ 1193171 w 2971629"/>
                    <a:gd name="connsiteY1" fmla="*/ 76512 h 535405"/>
                    <a:gd name="connsiteX2" fmla="*/ 2971629 w 2971629"/>
                    <a:gd name="connsiteY2" fmla="*/ 32759 h 535405"/>
                    <a:gd name="connsiteX3" fmla="*/ 1574331 w 2971629"/>
                    <a:gd name="connsiteY3" fmla="*/ 535302 h 535405"/>
                    <a:gd name="connsiteX4" fmla="*/ 3754 w 2971629"/>
                    <a:gd name="connsiteY4" fmla="*/ 77403 h 535405"/>
                    <a:gd name="connsiteX0" fmla="*/ 3492 w 3040675"/>
                    <a:gd name="connsiteY0" fmla="*/ 77402 h 535405"/>
                    <a:gd name="connsiteX1" fmla="*/ 1262217 w 3040675"/>
                    <a:gd name="connsiteY1" fmla="*/ 76512 h 535405"/>
                    <a:gd name="connsiteX2" fmla="*/ 3040675 w 3040675"/>
                    <a:gd name="connsiteY2" fmla="*/ 32759 h 535405"/>
                    <a:gd name="connsiteX3" fmla="*/ 1643377 w 3040675"/>
                    <a:gd name="connsiteY3" fmla="*/ 535302 h 535405"/>
                    <a:gd name="connsiteX4" fmla="*/ 3492 w 3040675"/>
                    <a:gd name="connsiteY4" fmla="*/ 77402 h 535405"/>
                    <a:gd name="connsiteX0" fmla="*/ 0 w 3078174"/>
                    <a:gd name="connsiteY0" fmla="*/ 86139 h 544142"/>
                    <a:gd name="connsiteX1" fmla="*/ 3037183 w 3078174"/>
                    <a:gd name="connsiteY1" fmla="*/ 41496 h 544142"/>
                    <a:gd name="connsiteX2" fmla="*/ 1639885 w 3078174"/>
                    <a:gd name="connsiteY2" fmla="*/ 544039 h 544142"/>
                    <a:gd name="connsiteX3" fmla="*/ 0 w 3078174"/>
                    <a:gd name="connsiteY3" fmla="*/ 86139 h 544142"/>
                    <a:gd name="connsiteX0" fmla="*/ 16268 w 3103071"/>
                    <a:gd name="connsiteY0" fmla="*/ 89232 h 614195"/>
                    <a:gd name="connsiteX1" fmla="*/ 3053451 w 3103071"/>
                    <a:gd name="connsiteY1" fmla="*/ 44589 h 614195"/>
                    <a:gd name="connsiteX2" fmla="*/ 1898710 w 3103071"/>
                    <a:gd name="connsiteY2" fmla="*/ 614101 h 614195"/>
                    <a:gd name="connsiteX3" fmla="*/ 16268 w 3103071"/>
                    <a:gd name="connsiteY3" fmla="*/ 89232 h 614195"/>
                    <a:gd name="connsiteX0" fmla="*/ 8177 w 2765042"/>
                    <a:gd name="connsiteY0" fmla="*/ 89232 h 614195"/>
                    <a:gd name="connsiteX1" fmla="*/ 2698862 w 2765042"/>
                    <a:gd name="connsiteY1" fmla="*/ 44593 h 614195"/>
                    <a:gd name="connsiteX2" fmla="*/ 1890619 w 2765042"/>
                    <a:gd name="connsiteY2" fmla="*/ 614101 h 614195"/>
                    <a:gd name="connsiteX3" fmla="*/ 8177 w 2765042"/>
                    <a:gd name="connsiteY3" fmla="*/ 89232 h 614195"/>
                    <a:gd name="connsiteX0" fmla="*/ 18101 w 2757533"/>
                    <a:gd name="connsiteY0" fmla="*/ 83279 h 474342"/>
                    <a:gd name="connsiteX1" fmla="*/ 2708786 w 2757533"/>
                    <a:gd name="connsiteY1" fmla="*/ 38640 h 474342"/>
                    <a:gd name="connsiteX2" fmla="*/ 1588692 w 2757533"/>
                    <a:gd name="connsiteY2" fmla="*/ 474220 h 474342"/>
                    <a:gd name="connsiteX3" fmla="*/ 18101 w 2757533"/>
                    <a:gd name="connsiteY3" fmla="*/ 83279 h 474342"/>
                    <a:gd name="connsiteX0" fmla="*/ 15031 w 2654422"/>
                    <a:gd name="connsiteY0" fmla="*/ 157888 h 549926"/>
                    <a:gd name="connsiteX1" fmla="*/ 2601761 w 2654422"/>
                    <a:gd name="connsiteY1" fmla="*/ 23960 h 549926"/>
                    <a:gd name="connsiteX2" fmla="*/ 1585622 w 2654422"/>
                    <a:gd name="connsiteY2" fmla="*/ 548829 h 549926"/>
                    <a:gd name="connsiteX3" fmla="*/ 15031 w 2654422"/>
                    <a:gd name="connsiteY3" fmla="*/ 157888 h 549926"/>
                    <a:gd name="connsiteX0" fmla="*/ 10491 w 2657521"/>
                    <a:gd name="connsiteY0" fmla="*/ 158750 h 595325"/>
                    <a:gd name="connsiteX1" fmla="*/ 2597221 w 2657521"/>
                    <a:gd name="connsiteY1" fmla="*/ 24822 h 595325"/>
                    <a:gd name="connsiteX2" fmla="*/ 1719684 w 2657521"/>
                    <a:gd name="connsiteY2" fmla="*/ 594340 h 595325"/>
                    <a:gd name="connsiteX3" fmla="*/ 10491 w 2657521"/>
                    <a:gd name="connsiteY3" fmla="*/ 158750 h 595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657521" h="595325">
                      <a:moveTo>
                        <a:pt x="10491" y="158750"/>
                      </a:moveTo>
                      <a:cubicBezTo>
                        <a:pt x="156747" y="63830"/>
                        <a:pt x="2323907" y="-51495"/>
                        <a:pt x="2597221" y="24822"/>
                      </a:cubicBezTo>
                      <a:cubicBezTo>
                        <a:pt x="2870535" y="101139"/>
                        <a:pt x="2150806" y="572019"/>
                        <a:pt x="1719684" y="594340"/>
                      </a:cubicBezTo>
                      <a:cubicBezTo>
                        <a:pt x="1288562" y="616661"/>
                        <a:pt x="-135765" y="253670"/>
                        <a:pt x="10491" y="15875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" name="月 25">
                  <a:extLst>
                    <a:ext uri="{FF2B5EF4-FFF2-40B4-BE49-F238E27FC236}">
                      <a16:creationId xmlns:a16="http://schemas.microsoft.com/office/drawing/2014/main" id="{D067EABE-D19D-4452-A39A-109CCA0AFC55}"/>
                    </a:ext>
                  </a:extLst>
                </p:cNvPr>
                <p:cNvSpPr/>
                <p:nvPr/>
              </p:nvSpPr>
              <p:spPr>
                <a:xfrm rot="16200000">
                  <a:off x="830217" y="4142343"/>
                  <a:ext cx="49791" cy="187314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" name="月 26">
                  <a:extLst>
                    <a:ext uri="{FF2B5EF4-FFF2-40B4-BE49-F238E27FC236}">
                      <a16:creationId xmlns:a16="http://schemas.microsoft.com/office/drawing/2014/main" id="{16816E45-F56C-406A-A892-12C630A9B9DB}"/>
                    </a:ext>
                  </a:extLst>
                </p:cNvPr>
                <p:cNvSpPr/>
                <p:nvPr/>
              </p:nvSpPr>
              <p:spPr>
                <a:xfrm rot="16200000">
                  <a:off x="374687" y="4166901"/>
                  <a:ext cx="49791" cy="138199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9A775A1F-5306-4D4D-BAA3-09D72CEB4EC4}"/>
                  </a:ext>
                </a:extLst>
              </p:cNvPr>
              <p:cNvSpPr/>
              <p:nvPr/>
            </p:nvSpPr>
            <p:spPr>
              <a:xfrm>
                <a:off x="1562615" y="3984550"/>
                <a:ext cx="172845" cy="253114"/>
              </a:xfrm>
              <a:custGeom>
                <a:avLst/>
                <a:gdLst>
                  <a:gd name="connsiteX0" fmla="*/ 316282 w 374516"/>
                  <a:gd name="connsiteY0" fmla="*/ 0 h 592166"/>
                  <a:gd name="connsiteX1" fmla="*/ 374516 w 374516"/>
                  <a:gd name="connsiteY1" fmla="*/ 0 h 592166"/>
                  <a:gd name="connsiteX2" fmla="*/ 374516 w 374516"/>
                  <a:gd name="connsiteY2" fmla="*/ 290033 h 592166"/>
                  <a:gd name="connsiteX3" fmla="*/ 316282 w 374516"/>
                  <a:gd name="connsiteY3" fmla="*/ 290033 h 592166"/>
                  <a:gd name="connsiteX4" fmla="*/ 210854 w 374516"/>
                  <a:gd name="connsiteY4" fmla="*/ 0 h 592166"/>
                  <a:gd name="connsiteX5" fmla="*/ 269088 w 374516"/>
                  <a:gd name="connsiteY5" fmla="*/ 0 h 592166"/>
                  <a:gd name="connsiteX6" fmla="*/ 269088 w 374516"/>
                  <a:gd name="connsiteY6" fmla="*/ 467042 h 592166"/>
                  <a:gd name="connsiteX7" fmla="*/ 210854 w 374516"/>
                  <a:gd name="connsiteY7" fmla="*/ 467042 h 592166"/>
                  <a:gd name="connsiteX8" fmla="*/ 105427 w 374516"/>
                  <a:gd name="connsiteY8" fmla="*/ 0 h 592166"/>
                  <a:gd name="connsiteX9" fmla="*/ 163661 w 374516"/>
                  <a:gd name="connsiteY9" fmla="*/ 0 h 592166"/>
                  <a:gd name="connsiteX10" fmla="*/ 163661 w 374516"/>
                  <a:gd name="connsiteY10" fmla="*/ 390307 h 592166"/>
                  <a:gd name="connsiteX11" fmla="*/ 105427 w 374516"/>
                  <a:gd name="connsiteY11" fmla="*/ 390307 h 592166"/>
                  <a:gd name="connsiteX12" fmla="*/ 0 w 374516"/>
                  <a:gd name="connsiteY12" fmla="*/ 0 h 592166"/>
                  <a:gd name="connsiteX13" fmla="*/ 58234 w 374516"/>
                  <a:gd name="connsiteY13" fmla="*/ 0 h 592166"/>
                  <a:gd name="connsiteX14" fmla="*/ 58234 w 374516"/>
                  <a:gd name="connsiteY14" fmla="*/ 592166 h 592166"/>
                  <a:gd name="connsiteX15" fmla="*/ 0 w 374516"/>
                  <a:gd name="connsiteY15" fmla="*/ 592166 h 592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74516" h="592166">
                    <a:moveTo>
                      <a:pt x="316282" y="0"/>
                    </a:moveTo>
                    <a:lnTo>
                      <a:pt x="374516" y="0"/>
                    </a:lnTo>
                    <a:lnTo>
                      <a:pt x="374516" y="290033"/>
                    </a:lnTo>
                    <a:lnTo>
                      <a:pt x="316282" y="290033"/>
                    </a:lnTo>
                    <a:close/>
                    <a:moveTo>
                      <a:pt x="210854" y="0"/>
                    </a:moveTo>
                    <a:lnTo>
                      <a:pt x="269088" y="0"/>
                    </a:lnTo>
                    <a:lnTo>
                      <a:pt x="269088" y="467042"/>
                    </a:lnTo>
                    <a:lnTo>
                      <a:pt x="210854" y="467042"/>
                    </a:lnTo>
                    <a:close/>
                    <a:moveTo>
                      <a:pt x="105427" y="0"/>
                    </a:moveTo>
                    <a:lnTo>
                      <a:pt x="163661" y="0"/>
                    </a:lnTo>
                    <a:lnTo>
                      <a:pt x="163661" y="390307"/>
                    </a:lnTo>
                    <a:lnTo>
                      <a:pt x="105427" y="390307"/>
                    </a:lnTo>
                    <a:close/>
                    <a:moveTo>
                      <a:pt x="0" y="0"/>
                    </a:moveTo>
                    <a:lnTo>
                      <a:pt x="58234" y="0"/>
                    </a:lnTo>
                    <a:lnTo>
                      <a:pt x="58234" y="592166"/>
                    </a:lnTo>
                    <a:lnTo>
                      <a:pt x="0" y="592166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AF111BF7-C475-4C5B-907B-23EF83BCC8A5}"/>
                  </a:ext>
                </a:extLst>
              </p:cNvPr>
              <p:cNvGrpSpPr/>
              <p:nvPr/>
            </p:nvGrpSpPr>
            <p:grpSpPr>
              <a:xfrm>
                <a:off x="1370060" y="4418691"/>
                <a:ext cx="82344" cy="117814"/>
                <a:chOff x="1599941" y="1796144"/>
                <a:chExt cx="92869" cy="178007"/>
              </a:xfrm>
            </p:grpSpPr>
            <p:sp>
              <p:nvSpPr>
                <p:cNvPr id="13" name="楕円 12">
                  <a:extLst>
                    <a:ext uri="{FF2B5EF4-FFF2-40B4-BE49-F238E27FC236}">
                      <a16:creationId xmlns:a16="http://schemas.microsoft.com/office/drawing/2014/main" id="{04A58970-4DA4-44D4-A373-130BD7AD4266}"/>
                    </a:ext>
                  </a:extLst>
                </p:cNvPr>
                <p:cNvSpPr/>
                <p:nvPr/>
              </p:nvSpPr>
              <p:spPr>
                <a:xfrm>
                  <a:off x="1612805" y="1812812"/>
                  <a:ext cx="65600" cy="15017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" name="円: 塗りつぶしなし 13">
                  <a:extLst>
                    <a:ext uri="{FF2B5EF4-FFF2-40B4-BE49-F238E27FC236}">
                      <a16:creationId xmlns:a16="http://schemas.microsoft.com/office/drawing/2014/main" id="{D9AA25DA-C27C-4A07-A290-DB83818DB5F1}"/>
                    </a:ext>
                  </a:extLst>
                </p:cNvPr>
                <p:cNvSpPr/>
                <p:nvPr/>
              </p:nvSpPr>
              <p:spPr>
                <a:xfrm>
                  <a:off x="1599941" y="1796144"/>
                  <a:ext cx="92869" cy="178007"/>
                </a:xfrm>
                <a:prstGeom prst="donu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2892F586-360C-4F7B-BB03-6455B6AB2557}"/>
                  </a:ext>
                </a:extLst>
              </p:cNvPr>
              <p:cNvGrpSpPr/>
              <p:nvPr/>
            </p:nvGrpSpPr>
            <p:grpSpPr>
              <a:xfrm>
                <a:off x="1797752" y="4418691"/>
                <a:ext cx="111798" cy="117814"/>
                <a:chOff x="1599941" y="1796144"/>
                <a:chExt cx="92869" cy="178007"/>
              </a:xfrm>
            </p:grpSpPr>
            <p:sp>
              <p:nvSpPr>
                <p:cNvPr id="11" name="楕円 10">
                  <a:extLst>
                    <a:ext uri="{FF2B5EF4-FFF2-40B4-BE49-F238E27FC236}">
                      <a16:creationId xmlns:a16="http://schemas.microsoft.com/office/drawing/2014/main" id="{B3DE4D76-BABB-464A-817E-F5CEF5D61B7C}"/>
                    </a:ext>
                  </a:extLst>
                </p:cNvPr>
                <p:cNvSpPr/>
                <p:nvPr/>
              </p:nvSpPr>
              <p:spPr>
                <a:xfrm>
                  <a:off x="1612805" y="1812812"/>
                  <a:ext cx="65600" cy="15017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" name="円: 塗りつぶしなし 11">
                  <a:extLst>
                    <a:ext uri="{FF2B5EF4-FFF2-40B4-BE49-F238E27FC236}">
                      <a16:creationId xmlns:a16="http://schemas.microsoft.com/office/drawing/2014/main" id="{7B9336EE-0C62-4BE6-B659-8B9981230084}"/>
                    </a:ext>
                  </a:extLst>
                </p:cNvPr>
                <p:cNvSpPr/>
                <p:nvPr/>
              </p:nvSpPr>
              <p:spPr>
                <a:xfrm>
                  <a:off x="1599941" y="1796144"/>
                  <a:ext cx="92869" cy="178007"/>
                </a:xfrm>
                <a:prstGeom prst="donu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9" name="円/楕円 27">
                <a:extLst>
                  <a:ext uri="{FF2B5EF4-FFF2-40B4-BE49-F238E27FC236}">
                    <a16:creationId xmlns:a16="http://schemas.microsoft.com/office/drawing/2014/main" id="{92567290-38A3-4DBF-ADC0-ED8E6BC1F938}"/>
                  </a:ext>
                </a:extLst>
              </p:cNvPr>
              <p:cNvSpPr/>
              <p:nvPr/>
            </p:nvSpPr>
            <p:spPr>
              <a:xfrm rot="7032295">
                <a:off x="1696702" y="4800124"/>
                <a:ext cx="290141" cy="90364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0FDCF834-C3BC-471F-895F-8CBA2A6135C0}"/>
                  </a:ext>
                </a:extLst>
              </p:cNvPr>
              <p:cNvSpPr/>
              <p:nvPr/>
            </p:nvSpPr>
            <p:spPr>
              <a:xfrm>
                <a:off x="2182344" y="5426679"/>
                <a:ext cx="342393" cy="1048788"/>
              </a:xfrm>
              <a:custGeom>
                <a:avLst/>
                <a:gdLst>
                  <a:gd name="connsiteX0" fmla="*/ 69257 w 329444"/>
                  <a:gd name="connsiteY0" fmla="*/ 0 h 797719"/>
                  <a:gd name="connsiteX1" fmla="*/ 260187 w 329444"/>
                  <a:gd name="connsiteY1" fmla="*/ 0 h 797719"/>
                  <a:gd name="connsiteX2" fmla="*/ 281198 w 329444"/>
                  <a:gd name="connsiteY2" fmla="*/ 14166 h 797719"/>
                  <a:gd name="connsiteX3" fmla="*/ 329444 w 329444"/>
                  <a:gd name="connsiteY3" fmla="*/ 130642 h 797719"/>
                  <a:gd name="connsiteX4" fmla="*/ 329444 w 329444"/>
                  <a:gd name="connsiteY4" fmla="*/ 797719 h 797719"/>
                  <a:gd name="connsiteX5" fmla="*/ 0 w 329444"/>
                  <a:gd name="connsiteY5" fmla="*/ 797719 h 797719"/>
                  <a:gd name="connsiteX6" fmla="*/ 0 w 329444"/>
                  <a:gd name="connsiteY6" fmla="*/ 130642 h 797719"/>
                  <a:gd name="connsiteX7" fmla="*/ 48246 w 329444"/>
                  <a:gd name="connsiteY7" fmla="*/ 14166 h 797719"/>
                  <a:gd name="connsiteX0" fmla="*/ 69257 w 329444"/>
                  <a:gd name="connsiteY0" fmla="*/ 0 h 797719"/>
                  <a:gd name="connsiteX1" fmla="*/ 164306 w 329444"/>
                  <a:gd name="connsiteY1" fmla="*/ 795 h 797719"/>
                  <a:gd name="connsiteX2" fmla="*/ 260187 w 329444"/>
                  <a:gd name="connsiteY2" fmla="*/ 0 h 797719"/>
                  <a:gd name="connsiteX3" fmla="*/ 281198 w 329444"/>
                  <a:gd name="connsiteY3" fmla="*/ 14166 h 797719"/>
                  <a:gd name="connsiteX4" fmla="*/ 329444 w 329444"/>
                  <a:gd name="connsiteY4" fmla="*/ 130642 h 797719"/>
                  <a:gd name="connsiteX5" fmla="*/ 329444 w 329444"/>
                  <a:gd name="connsiteY5" fmla="*/ 797719 h 797719"/>
                  <a:gd name="connsiteX6" fmla="*/ 0 w 329444"/>
                  <a:gd name="connsiteY6" fmla="*/ 797719 h 797719"/>
                  <a:gd name="connsiteX7" fmla="*/ 0 w 329444"/>
                  <a:gd name="connsiteY7" fmla="*/ 130642 h 797719"/>
                  <a:gd name="connsiteX8" fmla="*/ 48246 w 329444"/>
                  <a:gd name="connsiteY8" fmla="*/ 14166 h 797719"/>
                  <a:gd name="connsiteX9" fmla="*/ 69257 w 329444"/>
                  <a:gd name="connsiteY9" fmla="*/ 0 h 797719"/>
                  <a:gd name="connsiteX0" fmla="*/ 164306 w 329444"/>
                  <a:gd name="connsiteY0" fmla="*/ 795 h 797719"/>
                  <a:gd name="connsiteX1" fmla="*/ 260187 w 329444"/>
                  <a:gd name="connsiteY1" fmla="*/ 0 h 797719"/>
                  <a:gd name="connsiteX2" fmla="*/ 281198 w 329444"/>
                  <a:gd name="connsiteY2" fmla="*/ 14166 h 797719"/>
                  <a:gd name="connsiteX3" fmla="*/ 329444 w 329444"/>
                  <a:gd name="connsiteY3" fmla="*/ 130642 h 797719"/>
                  <a:gd name="connsiteX4" fmla="*/ 329444 w 329444"/>
                  <a:gd name="connsiteY4" fmla="*/ 797719 h 797719"/>
                  <a:gd name="connsiteX5" fmla="*/ 0 w 329444"/>
                  <a:gd name="connsiteY5" fmla="*/ 797719 h 797719"/>
                  <a:gd name="connsiteX6" fmla="*/ 0 w 329444"/>
                  <a:gd name="connsiteY6" fmla="*/ 130642 h 797719"/>
                  <a:gd name="connsiteX7" fmla="*/ 48246 w 329444"/>
                  <a:gd name="connsiteY7" fmla="*/ 14166 h 797719"/>
                  <a:gd name="connsiteX8" fmla="*/ 69257 w 329444"/>
                  <a:gd name="connsiteY8" fmla="*/ 0 h 797719"/>
                  <a:gd name="connsiteX9" fmla="*/ 255746 w 329444"/>
                  <a:gd name="connsiteY9" fmla="*/ 92235 h 797719"/>
                  <a:gd name="connsiteX0" fmla="*/ 164306 w 329444"/>
                  <a:gd name="connsiteY0" fmla="*/ 795 h 797719"/>
                  <a:gd name="connsiteX1" fmla="*/ 260187 w 329444"/>
                  <a:gd name="connsiteY1" fmla="*/ 0 h 797719"/>
                  <a:gd name="connsiteX2" fmla="*/ 281198 w 329444"/>
                  <a:gd name="connsiteY2" fmla="*/ 14166 h 797719"/>
                  <a:gd name="connsiteX3" fmla="*/ 329444 w 329444"/>
                  <a:gd name="connsiteY3" fmla="*/ 130642 h 797719"/>
                  <a:gd name="connsiteX4" fmla="*/ 329444 w 329444"/>
                  <a:gd name="connsiteY4" fmla="*/ 797719 h 797719"/>
                  <a:gd name="connsiteX5" fmla="*/ 0 w 329444"/>
                  <a:gd name="connsiteY5" fmla="*/ 797719 h 797719"/>
                  <a:gd name="connsiteX6" fmla="*/ 0 w 329444"/>
                  <a:gd name="connsiteY6" fmla="*/ 130642 h 797719"/>
                  <a:gd name="connsiteX7" fmla="*/ 48246 w 329444"/>
                  <a:gd name="connsiteY7" fmla="*/ 14166 h 797719"/>
                  <a:gd name="connsiteX8" fmla="*/ 69257 w 329444"/>
                  <a:gd name="connsiteY8" fmla="*/ 0 h 797719"/>
                  <a:gd name="connsiteX0" fmla="*/ 260187 w 329444"/>
                  <a:gd name="connsiteY0" fmla="*/ 0 h 797719"/>
                  <a:gd name="connsiteX1" fmla="*/ 281198 w 329444"/>
                  <a:gd name="connsiteY1" fmla="*/ 14166 h 797719"/>
                  <a:gd name="connsiteX2" fmla="*/ 329444 w 329444"/>
                  <a:gd name="connsiteY2" fmla="*/ 130642 h 797719"/>
                  <a:gd name="connsiteX3" fmla="*/ 329444 w 329444"/>
                  <a:gd name="connsiteY3" fmla="*/ 797719 h 797719"/>
                  <a:gd name="connsiteX4" fmla="*/ 0 w 329444"/>
                  <a:gd name="connsiteY4" fmla="*/ 797719 h 797719"/>
                  <a:gd name="connsiteX5" fmla="*/ 0 w 329444"/>
                  <a:gd name="connsiteY5" fmla="*/ 130642 h 797719"/>
                  <a:gd name="connsiteX6" fmla="*/ 48246 w 329444"/>
                  <a:gd name="connsiteY6" fmla="*/ 14166 h 797719"/>
                  <a:gd name="connsiteX7" fmla="*/ 69257 w 329444"/>
                  <a:gd name="connsiteY7" fmla="*/ 0 h 797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29444" h="797719">
                    <a:moveTo>
                      <a:pt x="260187" y="0"/>
                    </a:moveTo>
                    <a:lnTo>
                      <a:pt x="281198" y="14166"/>
                    </a:lnTo>
                    <a:cubicBezTo>
                      <a:pt x="311007" y="43975"/>
                      <a:pt x="329444" y="85156"/>
                      <a:pt x="329444" y="130642"/>
                    </a:cubicBezTo>
                    <a:lnTo>
                      <a:pt x="329444" y="797719"/>
                    </a:lnTo>
                    <a:lnTo>
                      <a:pt x="0" y="797719"/>
                    </a:lnTo>
                    <a:lnTo>
                      <a:pt x="0" y="130642"/>
                    </a:lnTo>
                    <a:cubicBezTo>
                      <a:pt x="0" y="85156"/>
                      <a:pt x="18437" y="43975"/>
                      <a:pt x="48246" y="14166"/>
                    </a:cubicBezTo>
                    <a:lnTo>
                      <a:pt x="69257" y="0"/>
                    </a:lnTo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4" name="円/楕円 27">
              <a:extLst>
                <a:ext uri="{FF2B5EF4-FFF2-40B4-BE49-F238E27FC236}">
                  <a16:creationId xmlns:a16="http://schemas.microsoft.com/office/drawing/2014/main" id="{ED231BFF-9FC6-40C4-9895-1D89F407A14A}"/>
                </a:ext>
              </a:extLst>
            </p:cNvPr>
            <p:cNvSpPr/>
            <p:nvPr/>
          </p:nvSpPr>
          <p:spPr>
            <a:xfrm rot="13943616">
              <a:off x="1368570" y="4869666"/>
              <a:ext cx="156558" cy="45719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263 w 3210681"/>
                <a:gd name="connsiteY0" fmla="*/ 27522 h 373807"/>
                <a:gd name="connsiteX1" fmla="*/ 1702573 w 3210681"/>
                <a:gd name="connsiteY1" fmla="*/ 101140 h 373807"/>
                <a:gd name="connsiteX2" fmla="*/ 3210681 w 3210681"/>
                <a:gd name="connsiteY2" fmla="*/ 27522 h 373807"/>
                <a:gd name="connsiteX3" fmla="*/ 1605472 w 3210681"/>
                <a:gd name="connsiteY3" fmla="*/ 373807 h 373807"/>
                <a:gd name="connsiteX4" fmla="*/ 263 w 3210681"/>
                <a:gd name="connsiteY4" fmla="*/ 27522 h 373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681" h="373807">
                  <a:moveTo>
                    <a:pt x="263" y="27522"/>
                  </a:moveTo>
                  <a:cubicBezTo>
                    <a:pt x="16446" y="-17922"/>
                    <a:pt x="816041" y="101140"/>
                    <a:pt x="1702573" y="101140"/>
                  </a:cubicBezTo>
                  <a:cubicBezTo>
                    <a:pt x="2589105" y="101140"/>
                    <a:pt x="3210681" y="-63720"/>
                    <a:pt x="3210681" y="27522"/>
                  </a:cubicBezTo>
                  <a:cubicBezTo>
                    <a:pt x="3210681" y="118764"/>
                    <a:pt x="2492004" y="373807"/>
                    <a:pt x="1605472" y="373807"/>
                  </a:cubicBezTo>
                  <a:cubicBezTo>
                    <a:pt x="718940" y="373807"/>
                    <a:pt x="-15920" y="72966"/>
                    <a:pt x="263" y="2752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C03156D6-BF8C-4D47-81F0-4EFF2F000585}"/>
              </a:ext>
            </a:extLst>
          </p:cNvPr>
          <p:cNvGrpSpPr/>
          <p:nvPr/>
        </p:nvGrpSpPr>
        <p:grpSpPr>
          <a:xfrm>
            <a:off x="4312168" y="3835565"/>
            <a:ext cx="1314629" cy="2615311"/>
            <a:chOff x="4312168" y="3835565"/>
            <a:chExt cx="1314629" cy="2615311"/>
          </a:xfrm>
        </p:grpSpPr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FB22AF9D-51C9-49F8-970C-F8EDAC9902D1}"/>
                </a:ext>
              </a:extLst>
            </p:cNvPr>
            <p:cNvGrpSpPr/>
            <p:nvPr/>
          </p:nvGrpSpPr>
          <p:grpSpPr>
            <a:xfrm>
              <a:off x="4312168" y="3835565"/>
              <a:ext cx="1314629" cy="2615311"/>
              <a:chOff x="4312168" y="3835565"/>
              <a:chExt cx="1314629" cy="2615311"/>
            </a:xfrm>
          </p:grpSpPr>
          <p:grpSp>
            <p:nvGrpSpPr>
              <p:cNvPr id="40" name="グループ化 39">
                <a:extLst>
                  <a:ext uri="{FF2B5EF4-FFF2-40B4-BE49-F238E27FC236}">
                    <a16:creationId xmlns:a16="http://schemas.microsoft.com/office/drawing/2014/main" id="{C397FEA9-25C4-4CF2-B040-C463A37972CE}"/>
                  </a:ext>
                </a:extLst>
              </p:cNvPr>
              <p:cNvGrpSpPr/>
              <p:nvPr/>
            </p:nvGrpSpPr>
            <p:grpSpPr>
              <a:xfrm>
                <a:off x="4312168" y="3835565"/>
                <a:ext cx="1314629" cy="2615311"/>
                <a:chOff x="2592561" y="3835565"/>
                <a:chExt cx="1314629" cy="2615311"/>
              </a:xfrm>
            </p:grpSpPr>
            <p:sp>
              <p:nvSpPr>
                <p:cNvPr id="50" name="円/楕円 608">
                  <a:extLst>
                    <a:ext uri="{FF2B5EF4-FFF2-40B4-BE49-F238E27FC236}">
                      <a16:creationId xmlns:a16="http://schemas.microsoft.com/office/drawing/2014/main" id="{2F42D8C7-970F-4FCB-8344-6B216DCA9D59}"/>
                    </a:ext>
                  </a:extLst>
                </p:cNvPr>
                <p:cNvSpPr/>
                <p:nvPr/>
              </p:nvSpPr>
              <p:spPr>
                <a:xfrm>
                  <a:off x="2592561" y="3835565"/>
                  <a:ext cx="1314629" cy="100313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041" h="700220">
                      <a:moveTo>
                        <a:pt x="350110" y="0"/>
                      </a:moveTo>
                      <a:lnTo>
                        <a:pt x="419521" y="6997"/>
                      </a:lnTo>
                      <a:cubicBezTo>
                        <a:pt x="441940" y="2369"/>
                        <a:pt x="465159" y="0"/>
                        <a:pt x="488931" y="0"/>
                      </a:cubicBezTo>
                      <a:cubicBezTo>
                        <a:pt x="682291" y="0"/>
                        <a:pt x="839041" y="156750"/>
                        <a:pt x="839041" y="350110"/>
                      </a:cubicBezTo>
                      <a:cubicBezTo>
                        <a:pt x="839041" y="543470"/>
                        <a:pt x="682291" y="700220"/>
                        <a:pt x="488931" y="700220"/>
                      </a:cubicBezTo>
                      <a:lnTo>
                        <a:pt x="419521" y="693223"/>
                      </a:lnTo>
                      <a:cubicBezTo>
                        <a:pt x="397101" y="697851"/>
                        <a:pt x="373882" y="700220"/>
                        <a:pt x="350110" y="700220"/>
                      </a:cubicBezTo>
                      <a:cubicBezTo>
                        <a:pt x="156750" y="700220"/>
                        <a:pt x="0" y="543470"/>
                        <a:pt x="0" y="350110"/>
                      </a:cubicBezTo>
                      <a:cubicBezTo>
                        <a:pt x="0" y="156750"/>
                        <a:pt x="156750" y="0"/>
                        <a:pt x="35011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1" name="フリーフォーム: 図形 50">
                  <a:extLst>
                    <a:ext uri="{FF2B5EF4-FFF2-40B4-BE49-F238E27FC236}">
                      <a16:creationId xmlns:a16="http://schemas.microsoft.com/office/drawing/2014/main" id="{F66E3809-DA08-4AEA-9D1B-46422D94DE05}"/>
                    </a:ext>
                  </a:extLst>
                </p:cNvPr>
                <p:cNvSpPr/>
                <p:nvPr/>
              </p:nvSpPr>
              <p:spPr>
                <a:xfrm>
                  <a:off x="2668541" y="3905303"/>
                  <a:ext cx="1067317" cy="1745052"/>
                </a:xfrm>
                <a:custGeom>
                  <a:avLst/>
                  <a:gdLst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0 w 897082"/>
                    <a:gd name="connsiteY15" fmla="*/ 572384 h 1466720"/>
                    <a:gd name="connsiteX16" fmla="*/ 0 w 897082"/>
                    <a:gd name="connsiteY16" fmla="*/ 448541 h 1466720"/>
                    <a:gd name="connsiteX17" fmla="*/ 448541 w 897082"/>
                    <a:gd name="connsiteY17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72469 w 897082"/>
                    <a:gd name="connsiteY15" fmla="*/ 814544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72469 w 897082"/>
                    <a:gd name="connsiteY15" fmla="*/ 814544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72469 w 897082"/>
                    <a:gd name="connsiteY15" fmla="*/ 814544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72469 w 897082"/>
                    <a:gd name="connsiteY15" fmla="*/ 814544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72469 w 897082"/>
                    <a:gd name="connsiteY15" fmla="*/ 814544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72469 w 897082"/>
                    <a:gd name="connsiteY15" fmla="*/ 814544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72469 w 897082"/>
                    <a:gd name="connsiteY15" fmla="*/ 814544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897082" h="1466720">
                      <a:moveTo>
                        <a:pt x="448541" y="0"/>
                      </a:moveTo>
                      <a:cubicBezTo>
                        <a:pt x="696263" y="0"/>
                        <a:pt x="897082" y="200819"/>
                        <a:pt x="897082" y="448541"/>
                      </a:cubicBezTo>
                      <a:lnTo>
                        <a:pt x="897082" y="572384"/>
                      </a:lnTo>
                      <a:cubicBezTo>
                        <a:pt x="897082" y="758175"/>
                        <a:pt x="784121" y="917584"/>
                        <a:pt x="623133" y="985676"/>
                      </a:cubicBezTo>
                      <a:lnTo>
                        <a:pt x="564119" y="1003996"/>
                      </a:lnTo>
                      <a:lnTo>
                        <a:pt x="575827" y="1118635"/>
                      </a:lnTo>
                      <a:lnTo>
                        <a:pt x="603105" y="1118635"/>
                      </a:lnTo>
                      <a:cubicBezTo>
                        <a:pt x="704556" y="1118635"/>
                        <a:pt x="786798" y="1196557"/>
                        <a:pt x="786798" y="1292678"/>
                      </a:cubicBezTo>
                      <a:cubicBezTo>
                        <a:pt x="786798" y="1350692"/>
                        <a:pt x="786797" y="1408706"/>
                        <a:pt x="786797" y="1466720"/>
                      </a:cubicBezTo>
                      <a:lnTo>
                        <a:pt x="188668" y="1466720"/>
                      </a:lnTo>
                      <a:lnTo>
                        <a:pt x="188668" y="1292678"/>
                      </a:lnTo>
                      <a:cubicBezTo>
                        <a:pt x="188668" y="1220587"/>
                        <a:pt x="234929" y="1158734"/>
                        <a:pt x="300860" y="1132312"/>
                      </a:cubicBezTo>
                      <a:lnTo>
                        <a:pt x="352270" y="1122478"/>
                      </a:lnTo>
                      <a:lnTo>
                        <a:pt x="363516" y="1012354"/>
                      </a:lnTo>
                      <a:lnTo>
                        <a:pt x="358144" y="1011812"/>
                      </a:lnTo>
                      <a:cubicBezTo>
                        <a:pt x="309636" y="978844"/>
                        <a:pt x="72117" y="957166"/>
                        <a:pt x="72469" y="814544"/>
                      </a:cubicBezTo>
                      <a:cubicBezTo>
                        <a:pt x="8776" y="699277"/>
                        <a:pt x="12078" y="633385"/>
                        <a:pt x="0" y="572384"/>
                      </a:cubicBezTo>
                      <a:lnTo>
                        <a:pt x="0" y="448541"/>
                      </a:lnTo>
                      <a:cubicBezTo>
                        <a:pt x="0" y="200819"/>
                        <a:pt x="200819" y="0"/>
                        <a:pt x="448541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" name="フリーフォーム: 図形 51">
                  <a:extLst>
                    <a:ext uri="{FF2B5EF4-FFF2-40B4-BE49-F238E27FC236}">
                      <a16:creationId xmlns:a16="http://schemas.microsoft.com/office/drawing/2014/main" id="{2D073E7D-AB80-489C-A62B-039C52E8618E}"/>
                    </a:ext>
                  </a:extLst>
                </p:cNvPr>
                <p:cNvSpPr/>
                <p:nvPr/>
              </p:nvSpPr>
              <p:spPr>
                <a:xfrm>
                  <a:off x="2760851" y="5236215"/>
                  <a:ext cx="1104681" cy="1214661"/>
                </a:xfrm>
                <a:custGeom>
                  <a:avLst/>
                  <a:gdLst>
                    <a:gd name="connsiteX0" fmla="*/ 702404 w 1068476"/>
                    <a:gd name="connsiteY0" fmla="*/ 0 h 1020925"/>
                    <a:gd name="connsiteX1" fmla="*/ 763059 w 1068476"/>
                    <a:gd name="connsiteY1" fmla="*/ 0 h 1020925"/>
                    <a:gd name="connsiteX2" fmla="*/ 1068476 w 1068476"/>
                    <a:gd name="connsiteY2" fmla="*/ 320391 h 1020925"/>
                    <a:gd name="connsiteX3" fmla="*/ 1068476 w 1068476"/>
                    <a:gd name="connsiteY3" fmla="*/ 1020925 h 1020925"/>
                    <a:gd name="connsiteX4" fmla="*/ 139988 w 1068476"/>
                    <a:gd name="connsiteY4" fmla="*/ 1020925 h 1020925"/>
                    <a:gd name="connsiteX5" fmla="*/ 55941 w 1068476"/>
                    <a:gd name="connsiteY5" fmla="*/ 706710 h 1020925"/>
                    <a:gd name="connsiteX6" fmla="*/ 55941 w 1068476"/>
                    <a:gd name="connsiteY6" fmla="*/ 285753 h 1020925"/>
                    <a:gd name="connsiteX7" fmla="*/ 189768 w 1068476"/>
                    <a:gd name="connsiteY7" fmla="*/ 138877 h 1020925"/>
                    <a:gd name="connsiteX8" fmla="*/ 371719 w 1068476"/>
                    <a:gd name="connsiteY8" fmla="*/ 10385 h 1020925"/>
                    <a:gd name="connsiteX9" fmla="*/ 390924 w 1068476"/>
                    <a:gd name="connsiteY9" fmla="*/ 7678 h 1020925"/>
                    <a:gd name="connsiteX10" fmla="*/ 356988 w 1068476"/>
                    <a:gd name="connsiteY10" fmla="*/ 72107 h 1020925"/>
                    <a:gd name="connsiteX11" fmla="*/ 362948 w 1068476"/>
                    <a:gd name="connsiteY11" fmla="*/ 186423 h 1020925"/>
                    <a:gd name="connsiteX12" fmla="*/ 632972 w 1068476"/>
                    <a:gd name="connsiteY12" fmla="*/ 86497 h 1020925"/>
                    <a:gd name="connsiteX13" fmla="*/ 698289 w 1068476"/>
                    <a:gd name="connsiteY13" fmla="*/ 7813 h 1020925"/>
                    <a:gd name="connsiteX0" fmla="*/ 676999 w 1043071"/>
                    <a:gd name="connsiteY0" fmla="*/ 0 h 1020925"/>
                    <a:gd name="connsiteX1" fmla="*/ 737654 w 1043071"/>
                    <a:gd name="connsiteY1" fmla="*/ 0 h 1020925"/>
                    <a:gd name="connsiteX2" fmla="*/ 1043071 w 1043071"/>
                    <a:gd name="connsiteY2" fmla="*/ 320391 h 1020925"/>
                    <a:gd name="connsiteX3" fmla="*/ 1043071 w 1043071"/>
                    <a:gd name="connsiteY3" fmla="*/ 1020925 h 1020925"/>
                    <a:gd name="connsiteX4" fmla="*/ 114583 w 1043071"/>
                    <a:gd name="connsiteY4" fmla="*/ 1020925 h 1020925"/>
                    <a:gd name="connsiteX5" fmla="*/ 30536 w 1043071"/>
                    <a:gd name="connsiteY5" fmla="*/ 706710 h 1020925"/>
                    <a:gd name="connsiteX6" fmla="*/ 61493 w 1043071"/>
                    <a:gd name="connsiteY6" fmla="*/ 340521 h 1020925"/>
                    <a:gd name="connsiteX7" fmla="*/ 164363 w 1043071"/>
                    <a:gd name="connsiteY7" fmla="*/ 138877 h 1020925"/>
                    <a:gd name="connsiteX8" fmla="*/ 346314 w 1043071"/>
                    <a:gd name="connsiteY8" fmla="*/ 10385 h 1020925"/>
                    <a:gd name="connsiteX9" fmla="*/ 365519 w 1043071"/>
                    <a:gd name="connsiteY9" fmla="*/ 7678 h 1020925"/>
                    <a:gd name="connsiteX10" fmla="*/ 331583 w 1043071"/>
                    <a:gd name="connsiteY10" fmla="*/ 72107 h 1020925"/>
                    <a:gd name="connsiteX11" fmla="*/ 337543 w 1043071"/>
                    <a:gd name="connsiteY11" fmla="*/ 186423 h 1020925"/>
                    <a:gd name="connsiteX12" fmla="*/ 607567 w 1043071"/>
                    <a:gd name="connsiteY12" fmla="*/ 86497 h 1020925"/>
                    <a:gd name="connsiteX13" fmla="*/ 672884 w 1043071"/>
                    <a:gd name="connsiteY13" fmla="*/ 7813 h 1020925"/>
                    <a:gd name="connsiteX14" fmla="*/ 676999 w 1043071"/>
                    <a:gd name="connsiteY14" fmla="*/ 0 h 1020925"/>
                    <a:gd name="connsiteX0" fmla="*/ 650472 w 1016544"/>
                    <a:gd name="connsiteY0" fmla="*/ 0 h 1020925"/>
                    <a:gd name="connsiteX1" fmla="*/ 711127 w 1016544"/>
                    <a:gd name="connsiteY1" fmla="*/ 0 h 1020925"/>
                    <a:gd name="connsiteX2" fmla="*/ 1016544 w 1016544"/>
                    <a:gd name="connsiteY2" fmla="*/ 320391 h 1020925"/>
                    <a:gd name="connsiteX3" fmla="*/ 1016544 w 1016544"/>
                    <a:gd name="connsiteY3" fmla="*/ 1020925 h 1020925"/>
                    <a:gd name="connsiteX4" fmla="*/ 88056 w 1016544"/>
                    <a:gd name="connsiteY4" fmla="*/ 1020925 h 1020925"/>
                    <a:gd name="connsiteX5" fmla="*/ 4009 w 1016544"/>
                    <a:gd name="connsiteY5" fmla="*/ 706710 h 1020925"/>
                    <a:gd name="connsiteX6" fmla="*/ 34966 w 1016544"/>
                    <a:gd name="connsiteY6" fmla="*/ 340521 h 1020925"/>
                    <a:gd name="connsiteX7" fmla="*/ 137836 w 1016544"/>
                    <a:gd name="connsiteY7" fmla="*/ 138877 h 1020925"/>
                    <a:gd name="connsiteX8" fmla="*/ 319787 w 1016544"/>
                    <a:gd name="connsiteY8" fmla="*/ 10385 h 1020925"/>
                    <a:gd name="connsiteX9" fmla="*/ 338992 w 1016544"/>
                    <a:gd name="connsiteY9" fmla="*/ 7678 h 1020925"/>
                    <a:gd name="connsiteX10" fmla="*/ 305056 w 1016544"/>
                    <a:gd name="connsiteY10" fmla="*/ 72107 h 1020925"/>
                    <a:gd name="connsiteX11" fmla="*/ 311016 w 1016544"/>
                    <a:gd name="connsiteY11" fmla="*/ 186423 h 1020925"/>
                    <a:gd name="connsiteX12" fmla="*/ 581040 w 1016544"/>
                    <a:gd name="connsiteY12" fmla="*/ 86497 h 1020925"/>
                    <a:gd name="connsiteX13" fmla="*/ 646357 w 1016544"/>
                    <a:gd name="connsiteY13" fmla="*/ 7813 h 1020925"/>
                    <a:gd name="connsiteX14" fmla="*/ 650472 w 1016544"/>
                    <a:gd name="connsiteY14" fmla="*/ 0 h 1020925"/>
                    <a:gd name="connsiteX0" fmla="*/ 620748 w 986820"/>
                    <a:gd name="connsiteY0" fmla="*/ 0 h 1020925"/>
                    <a:gd name="connsiteX1" fmla="*/ 681403 w 986820"/>
                    <a:gd name="connsiteY1" fmla="*/ 0 h 1020925"/>
                    <a:gd name="connsiteX2" fmla="*/ 986820 w 986820"/>
                    <a:gd name="connsiteY2" fmla="*/ 320391 h 1020925"/>
                    <a:gd name="connsiteX3" fmla="*/ 986820 w 986820"/>
                    <a:gd name="connsiteY3" fmla="*/ 1020925 h 1020925"/>
                    <a:gd name="connsiteX4" fmla="*/ 58332 w 986820"/>
                    <a:gd name="connsiteY4" fmla="*/ 1020925 h 1020925"/>
                    <a:gd name="connsiteX5" fmla="*/ 19529 w 986820"/>
                    <a:gd name="connsiteY5" fmla="*/ 704329 h 1020925"/>
                    <a:gd name="connsiteX6" fmla="*/ 5242 w 986820"/>
                    <a:gd name="connsiteY6" fmla="*/ 340521 h 1020925"/>
                    <a:gd name="connsiteX7" fmla="*/ 108112 w 986820"/>
                    <a:gd name="connsiteY7" fmla="*/ 138877 h 1020925"/>
                    <a:gd name="connsiteX8" fmla="*/ 290063 w 986820"/>
                    <a:gd name="connsiteY8" fmla="*/ 10385 h 1020925"/>
                    <a:gd name="connsiteX9" fmla="*/ 309268 w 986820"/>
                    <a:gd name="connsiteY9" fmla="*/ 7678 h 1020925"/>
                    <a:gd name="connsiteX10" fmla="*/ 275332 w 986820"/>
                    <a:gd name="connsiteY10" fmla="*/ 72107 h 1020925"/>
                    <a:gd name="connsiteX11" fmla="*/ 281292 w 986820"/>
                    <a:gd name="connsiteY11" fmla="*/ 186423 h 1020925"/>
                    <a:gd name="connsiteX12" fmla="*/ 551316 w 986820"/>
                    <a:gd name="connsiteY12" fmla="*/ 86497 h 1020925"/>
                    <a:gd name="connsiteX13" fmla="*/ 616633 w 986820"/>
                    <a:gd name="connsiteY13" fmla="*/ 7813 h 1020925"/>
                    <a:gd name="connsiteX14" fmla="*/ 620748 w 986820"/>
                    <a:gd name="connsiteY14" fmla="*/ 0 h 1020925"/>
                    <a:gd name="connsiteX0" fmla="*/ 663135 w 1029207"/>
                    <a:gd name="connsiteY0" fmla="*/ 0 h 1020925"/>
                    <a:gd name="connsiteX1" fmla="*/ 723790 w 1029207"/>
                    <a:gd name="connsiteY1" fmla="*/ 0 h 1020925"/>
                    <a:gd name="connsiteX2" fmla="*/ 1029207 w 1029207"/>
                    <a:gd name="connsiteY2" fmla="*/ 320391 h 1020925"/>
                    <a:gd name="connsiteX3" fmla="*/ 1029207 w 1029207"/>
                    <a:gd name="connsiteY3" fmla="*/ 1020925 h 1020925"/>
                    <a:gd name="connsiteX4" fmla="*/ 100719 w 1029207"/>
                    <a:gd name="connsiteY4" fmla="*/ 1020925 h 1020925"/>
                    <a:gd name="connsiteX5" fmla="*/ 61916 w 1029207"/>
                    <a:gd name="connsiteY5" fmla="*/ 704329 h 1020925"/>
                    <a:gd name="connsiteX6" fmla="*/ 2386 w 1029207"/>
                    <a:gd name="connsiteY6" fmla="*/ 433390 h 1020925"/>
                    <a:gd name="connsiteX7" fmla="*/ 150499 w 1029207"/>
                    <a:gd name="connsiteY7" fmla="*/ 138877 h 1020925"/>
                    <a:gd name="connsiteX8" fmla="*/ 332450 w 1029207"/>
                    <a:gd name="connsiteY8" fmla="*/ 10385 h 1020925"/>
                    <a:gd name="connsiteX9" fmla="*/ 351655 w 1029207"/>
                    <a:gd name="connsiteY9" fmla="*/ 7678 h 1020925"/>
                    <a:gd name="connsiteX10" fmla="*/ 317719 w 1029207"/>
                    <a:gd name="connsiteY10" fmla="*/ 72107 h 1020925"/>
                    <a:gd name="connsiteX11" fmla="*/ 323679 w 1029207"/>
                    <a:gd name="connsiteY11" fmla="*/ 186423 h 1020925"/>
                    <a:gd name="connsiteX12" fmla="*/ 593703 w 1029207"/>
                    <a:gd name="connsiteY12" fmla="*/ 86497 h 1020925"/>
                    <a:gd name="connsiteX13" fmla="*/ 659020 w 1029207"/>
                    <a:gd name="connsiteY13" fmla="*/ 7813 h 1020925"/>
                    <a:gd name="connsiteX14" fmla="*/ 663135 w 1029207"/>
                    <a:gd name="connsiteY14" fmla="*/ 0 h 1020925"/>
                    <a:gd name="connsiteX0" fmla="*/ 676475 w 1042547"/>
                    <a:gd name="connsiteY0" fmla="*/ 0 h 1020925"/>
                    <a:gd name="connsiteX1" fmla="*/ 737130 w 1042547"/>
                    <a:gd name="connsiteY1" fmla="*/ 0 h 1020925"/>
                    <a:gd name="connsiteX2" fmla="*/ 1042547 w 1042547"/>
                    <a:gd name="connsiteY2" fmla="*/ 320391 h 1020925"/>
                    <a:gd name="connsiteX3" fmla="*/ 1042547 w 1042547"/>
                    <a:gd name="connsiteY3" fmla="*/ 1020925 h 1020925"/>
                    <a:gd name="connsiteX4" fmla="*/ 114059 w 1042547"/>
                    <a:gd name="connsiteY4" fmla="*/ 1020925 h 1020925"/>
                    <a:gd name="connsiteX5" fmla="*/ 75256 w 1042547"/>
                    <a:gd name="connsiteY5" fmla="*/ 704329 h 1020925"/>
                    <a:gd name="connsiteX6" fmla="*/ 15726 w 1042547"/>
                    <a:gd name="connsiteY6" fmla="*/ 433390 h 1020925"/>
                    <a:gd name="connsiteX7" fmla="*/ 163839 w 1042547"/>
                    <a:gd name="connsiteY7" fmla="*/ 138877 h 1020925"/>
                    <a:gd name="connsiteX8" fmla="*/ 345790 w 1042547"/>
                    <a:gd name="connsiteY8" fmla="*/ 10385 h 1020925"/>
                    <a:gd name="connsiteX9" fmla="*/ 364995 w 1042547"/>
                    <a:gd name="connsiteY9" fmla="*/ 7678 h 1020925"/>
                    <a:gd name="connsiteX10" fmla="*/ 331059 w 1042547"/>
                    <a:gd name="connsiteY10" fmla="*/ 72107 h 1020925"/>
                    <a:gd name="connsiteX11" fmla="*/ 337019 w 1042547"/>
                    <a:gd name="connsiteY11" fmla="*/ 186423 h 1020925"/>
                    <a:gd name="connsiteX12" fmla="*/ 607043 w 1042547"/>
                    <a:gd name="connsiteY12" fmla="*/ 86497 h 1020925"/>
                    <a:gd name="connsiteX13" fmla="*/ 672360 w 1042547"/>
                    <a:gd name="connsiteY13" fmla="*/ 7813 h 1020925"/>
                    <a:gd name="connsiteX14" fmla="*/ 676475 w 1042547"/>
                    <a:gd name="connsiteY14" fmla="*/ 0 h 1020925"/>
                    <a:gd name="connsiteX0" fmla="*/ 676475 w 1042547"/>
                    <a:gd name="connsiteY0" fmla="*/ 0 h 1020925"/>
                    <a:gd name="connsiteX1" fmla="*/ 737130 w 1042547"/>
                    <a:gd name="connsiteY1" fmla="*/ 0 h 1020925"/>
                    <a:gd name="connsiteX2" fmla="*/ 1042547 w 1042547"/>
                    <a:gd name="connsiteY2" fmla="*/ 320391 h 1020925"/>
                    <a:gd name="connsiteX3" fmla="*/ 1042547 w 1042547"/>
                    <a:gd name="connsiteY3" fmla="*/ 1020925 h 1020925"/>
                    <a:gd name="connsiteX4" fmla="*/ 114059 w 1042547"/>
                    <a:gd name="connsiteY4" fmla="*/ 1020925 h 1020925"/>
                    <a:gd name="connsiteX5" fmla="*/ 75256 w 1042547"/>
                    <a:gd name="connsiteY5" fmla="*/ 704329 h 1020925"/>
                    <a:gd name="connsiteX6" fmla="*/ 15726 w 1042547"/>
                    <a:gd name="connsiteY6" fmla="*/ 433390 h 1020925"/>
                    <a:gd name="connsiteX7" fmla="*/ 163839 w 1042547"/>
                    <a:gd name="connsiteY7" fmla="*/ 138877 h 1020925"/>
                    <a:gd name="connsiteX8" fmla="*/ 345790 w 1042547"/>
                    <a:gd name="connsiteY8" fmla="*/ 10385 h 1020925"/>
                    <a:gd name="connsiteX9" fmla="*/ 364995 w 1042547"/>
                    <a:gd name="connsiteY9" fmla="*/ 7678 h 1020925"/>
                    <a:gd name="connsiteX10" fmla="*/ 331059 w 1042547"/>
                    <a:gd name="connsiteY10" fmla="*/ 72107 h 1020925"/>
                    <a:gd name="connsiteX11" fmla="*/ 337019 w 1042547"/>
                    <a:gd name="connsiteY11" fmla="*/ 186423 h 1020925"/>
                    <a:gd name="connsiteX12" fmla="*/ 607043 w 1042547"/>
                    <a:gd name="connsiteY12" fmla="*/ 86497 h 1020925"/>
                    <a:gd name="connsiteX13" fmla="*/ 672360 w 1042547"/>
                    <a:gd name="connsiteY13" fmla="*/ 7813 h 1020925"/>
                    <a:gd name="connsiteX14" fmla="*/ 676475 w 1042547"/>
                    <a:gd name="connsiteY14" fmla="*/ 0 h 1020925"/>
                    <a:gd name="connsiteX0" fmla="*/ 660749 w 1026821"/>
                    <a:gd name="connsiteY0" fmla="*/ 0 h 1020925"/>
                    <a:gd name="connsiteX1" fmla="*/ 721404 w 1026821"/>
                    <a:gd name="connsiteY1" fmla="*/ 0 h 1020925"/>
                    <a:gd name="connsiteX2" fmla="*/ 1026821 w 1026821"/>
                    <a:gd name="connsiteY2" fmla="*/ 320391 h 1020925"/>
                    <a:gd name="connsiteX3" fmla="*/ 1026821 w 1026821"/>
                    <a:gd name="connsiteY3" fmla="*/ 1020925 h 1020925"/>
                    <a:gd name="connsiteX4" fmla="*/ 98333 w 1026821"/>
                    <a:gd name="connsiteY4" fmla="*/ 1020925 h 1020925"/>
                    <a:gd name="connsiteX5" fmla="*/ 0 w 1026821"/>
                    <a:gd name="connsiteY5" fmla="*/ 433390 h 1020925"/>
                    <a:gd name="connsiteX6" fmla="*/ 148113 w 1026821"/>
                    <a:gd name="connsiteY6" fmla="*/ 138877 h 1020925"/>
                    <a:gd name="connsiteX7" fmla="*/ 330064 w 1026821"/>
                    <a:gd name="connsiteY7" fmla="*/ 10385 h 1020925"/>
                    <a:gd name="connsiteX8" fmla="*/ 349269 w 1026821"/>
                    <a:gd name="connsiteY8" fmla="*/ 7678 h 1020925"/>
                    <a:gd name="connsiteX9" fmla="*/ 315333 w 1026821"/>
                    <a:gd name="connsiteY9" fmla="*/ 72107 h 1020925"/>
                    <a:gd name="connsiteX10" fmla="*/ 321293 w 1026821"/>
                    <a:gd name="connsiteY10" fmla="*/ 186423 h 1020925"/>
                    <a:gd name="connsiteX11" fmla="*/ 591317 w 1026821"/>
                    <a:gd name="connsiteY11" fmla="*/ 86497 h 1020925"/>
                    <a:gd name="connsiteX12" fmla="*/ 656634 w 1026821"/>
                    <a:gd name="connsiteY12" fmla="*/ 7813 h 1020925"/>
                    <a:gd name="connsiteX13" fmla="*/ 660749 w 1026821"/>
                    <a:gd name="connsiteY13" fmla="*/ 0 h 1020925"/>
                    <a:gd name="connsiteX0" fmla="*/ 679490 w 1045562"/>
                    <a:gd name="connsiteY0" fmla="*/ 0 h 1020925"/>
                    <a:gd name="connsiteX1" fmla="*/ 740145 w 1045562"/>
                    <a:gd name="connsiteY1" fmla="*/ 0 h 1020925"/>
                    <a:gd name="connsiteX2" fmla="*/ 1045562 w 1045562"/>
                    <a:gd name="connsiteY2" fmla="*/ 320391 h 1020925"/>
                    <a:gd name="connsiteX3" fmla="*/ 1045562 w 1045562"/>
                    <a:gd name="connsiteY3" fmla="*/ 1020925 h 1020925"/>
                    <a:gd name="connsiteX4" fmla="*/ 117074 w 1045562"/>
                    <a:gd name="connsiteY4" fmla="*/ 1020925 h 1020925"/>
                    <a:gd name="connsiteX5" fmla="*/ 18741 w 1045562"/>
                    <a:gd name="connsiteY5" fmla="*/ 433390 h 1020925"/>
                    <a:gd name="connsiteX6" fmla="*/ 166854 w 1045562"/>
                    <a:gd name="connsiteY6" fmla="*/ 138877 h 1020925"/>
                    <a:gd name="connsiteX7" fmla="*/ 348805 w 1045562"/>
                    <a:gd name="connsiteY7" fmla="*/ 10385 h 1020925"/>
                    <a:gd name="connsiteX8" fmla="*/ 368010 w 1045562"/>
                    <a:gd name="connsiteY8" fmla="*/ 7678 h 1020925"/>
                    <a:gd name="connsiteX9" fmla="*/ 334074 w 1045562"/>
                    <a:gd name="connsiteY9" fmla="*/ 72107 h 1020925"/>
                    <a:gd name="connsiteX10" fmla="*/ 340034 w 1045562"/>
                    <a:gd name="connsiteY10" fmla="*/ 186423 h 1020925"/>
                    <a:gd name="connsiteX11" fmla="*/ 610058 w 1045562"/>
                    <a:gd name="connsiteY11" fmla="*/ 86497 h 1020925"/>
                    <a:gd name="connsiteX12" fmla="*/ 675375 w 1045562"/>
                    <a:gd name="connsiteY12" fmla="*/ 7813 h 1020925"/>
                    <a:gd name="connsiteX13" fmla="*/ 679490 w 1045562"/>
                    <a:gd name="connsiteY13" fmla="*/ 0 h 1020925"/>
                    <a:gd name="connsiteX0" fmla="*/ 609226 w 975298"/>
                    <a:gd name="connsiteY0" fmla="*/ 0 h 1020925"/>
                    <a:gd name="connsiteX1" fmla="*/ 669881 w 975298"/>
                    <a:gd name="connsiteY1" fmla="*/ 0 h 1020925"/>
                    <a:gd name="connsiteX2" fmla="*/ 975298 w 975298"/>
                    <a:gd name="connsiteY2" fmla="*/ 320391 h 1020925"/>
                    <a:gd name="connsiteX3" fmla="*/ 975298 w 975298"/>
                    <a:gd name="connsiteY3" fmla="*/ 1020925 h 1020925"/>
                    <a:gd name="connsiteX4" fmla="*/ 46810 w 975298"/>
                    <a:gd name="connsiteY4" fmla="*/ 1020925 h 1020925"/>
                    <a:gd name="connsiteX5" fmla="*/ 34202 w 975298"/>
                    <a:gd name="connsiteY5" fmla="*/ 397671 h 1020925"/>
                    <a:gd name="connsiteX6" fmla="*/ 96590 w 975298"/>
                    <a:gd name="connsiteY6" fmla="*/ 138877 h 1020925"/>
                    <a:gd name="connsiteX7" fmla="*/ 278541 w 975298"/>
                    <a:gd name="connsiteY7" fmla="*/ 10385 h 1020925"/>
                    <a:gd name="connsiteX8" fmla="*/ 297746 w 975298"/>
                    <a:gd name="connsiteY8" fmla="*/ 7678 h 1020925"/>
                    <a:gd name="connsiteX9" fmla="*/ 263810 w 975298"/>
                    <a:gd name="connsiteY9" fmla="*/ 72107 h 1020925"/>
                    <a:gd name="connsiteX10" fmla="*/ 269770 w 975298"/>
                    <a:gd name="connsiteY10" fmla="*/ 186423 h 1020925"/>
                    <a:gd name="connsiteX11" fmla="*/ 539794 w 975298"/>
                    <a:gd name="connsiteY11" fmla="*/ 86497 h 1020925"/>
                    <a:gd name="connsiteX12" fmla="*/ 605111 w 975298"/>
                    <a:gd name="connsiteY12" fmla="*/ 7813 h 1020925"/>
                    <a:gd name="connsiteX13" fmla="*/ 609226 w 975298"/>
                    <a:gd name="connsiteY13" fmla="*/ 0 h 1020925"/>
                    <a:gd name="connsiteX0" fmla="*/ 587650 w 953722"/>
                    <a:gd name="connsiteY0" fmla="*/ 0 h 1020925"/>
                    <a:gd name="connsiteX1" fmla="*/ 648305 w 953722"/>
                    <a:gd name="connsiteY1" fmla="*/ 0 h 1020925"/>
                    <a:gd name="connsiteX2" fmla="*/ 953722 w 953722"/>
                    <a:gd name="connsiteY2" fmla="*/ 320391 h 1020925"/>
                    <a:gd name="connsiteX3" fmla="*/ 953722 w 953722"/>
                    <a:gd name="connsiteY3" fmla="*/ 1020925 h 1020925"/>
                    <a:gd name="connsiteX4" fmla="*/ 25234 w 953722"/>
                    <a:gd name="connsiteY4" fmla="*/ 1020925 h 1020925"/>
                    <a:gd name="connsiteX5" fmla="*/ 12626 w 953722"/>
                    <a:gd name="connsiteY5" fmla="*/ 397671 h 1020925"/>
                    <a:gd name="connsiteX6" fmla="*/ 75014 w 953722"/>
                    <a:gd name="connsiteY6" fmla="*/ 138877 h 1020925"/>
                    <a:gd name="connsiteX7" fmla="*/ 256965 w 953722"/>
                    <a:gd name="connsiteY7" fmla="*/ 10385 h 1020925"/>
                    <a:gd name="connsiteX8" fmla="*/ 276170 w 953722"/>
                    <a:gd name="connsiteY8" fmla="*/ 7678 h 1020925"/>
                    <a:gd name="connsiteX9" fmla="*/ 242234 w 953722"/>
                    <a:gd name="connsiteY9" fmla="*/ 72107 h 1020925"/>
                    <a:gd name="connsiteX10" fmla="*/ 248194 w 953722"/>
                    <a:gd name="connsiteY10" fmla="*/ 186423 h 1020925"/>
                    <a:gd name="connsiteX11" fmla="*/ 518218 w 953722"/>
                    <a:gd name="connsiteY11" fmla="*/ 86497 h 1020925"/>
                    <a:gd name="connsiteX12" fmla="*/ 583535 w 953722"/>
                    <a:gd name="connsiteY12" fmla="*/ 7813 h 1020925"/>
                    <a:gd name="connsiteX13" fmla="*/ 587650 w 953722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245736 w 951264"/>
                    <a:gd name="connsiteY10" fmla="*/ 186423 h 1020925"/>
                    <a:gd name="connsiteX11" fmla="*/ 515760 w 951264"/>
                    <a:gd name="connsiteY11" fmla="*/ 86497 h 1020925"/>
                    <a:gd name="connsiteX12" fmla="*/ 581077 w 951264"/>
                    <a:gd name="connsiteY12" fmla="*/ 7813 h 1020925"/>
                    <a:gd name="connsiteX13" fmla="*/ 585192 w 951264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245736 w 951264"/>
                    <a:gd name="connsiteY10" fmla="*/ 186423 h 1020925"/>
                    <a:gd name="connsiteX11" fmla="*/ 515760 w 951264"/>
                    <a:gd name="connsiteY11" fmla="*/ 86497 h 1020925"/>
                    <a:gd name="connsiteX12" fmla="*/ 581077 w 951264"/>
                    <a:gd name="connsiteY12" fmla="*/ 7813 h 1020925"/>
                    <a:gd name="connsiteX13" fmla="*/ 585192 w 951264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277358 w 951264"/>
                    <a:gd name="connsiteY10" fmla="*/ 144261 h 1020925"/>
                    <a:gd name="connsiteX11" fmla="*/ 515760 w 951264"/>
                    <a:gd name="connsiteY11" fmla="*/ 86497 h 1020925"/>
                    <a:gd name="connsiteX12" fmla="*/ 581077 w 951264"/>
                    <a:gd name="connsiteY12" fmla="*/ 7813 h 1020925"/>
                    <a:gd name="connsiteX13" fmla="*/ 585192 w 951264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77358 w 951264"/>
                    <a:gd name="connsiteY9" fmla="*/ 144261 h 1020925"/>
                    <a:gd name="connsiteX10" fmla="*/ 515760 w 951264"/>
                    <a:gd name="connsiteY10" fmla="*/ 86497 h 1020925"/>
                    <a:gd name="connsiteX11" fmla="*/ 581077 w 951264"/>
                    <a:gd name="connsiteY11" fmla="*/ 7813 h 1020925"/>
                    <a:gd name="connsiteX12" fmla="*/ 585192 w 951264"/>
                    <a:gd name="connsiteY12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77358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77358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95804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95804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75024 w 941096"/>
                    <a:gd name="connsiteY0" fmla="*/ 0 h 1020925"/>
                    <a:gd name="connsiteX1" fmla="*/ 635679 w 941096"/>
                    <a:gd name="connsiteY1" fmla="*/ 0 h 1020925"/>
                    <a:gd name="connsiteX2" fmla="*/ 941096 w 941096"/>
                    <a:gd name="connsiteY2" fmla="*/ 320391 h 1020925"/>
                    <a:gd name="connsiteX3" fmla="*/ 941096 w 941096"/>
                    <a:gd name="connsiteY3" fmla="*/ 1020925 h 1020925"/>
                    <a:gd name="connsiteX4" fmla="*/ 12608 w 941096"/>
                    <a:gd name="connsiteY4" fmla="*/ 1020925 h 1020925"/>
                    <a:gd name="connsiteX5" fmla="*/ 0 w 941096"/>
                    <a:gd name="connsiteY5" fmla="*/ 397671 h 1020925"/>
                    <a:gd name="connsiteX6" fmla="*/ 79056 w 941096"/>
                    <a:gd name="connsiteY6" fmla="*/ 143639 h 1020925"/>
                    <a:gd name="connsiteX7" fmla="*/ 244339 w 941096"/>
                    <a:gd name="connsiteY7" fmla="*/ 10385 h 1020925"/>
                    <a:gd name="connsiteX8" fmla="*/ 263544 w 941096"/>
                    <a:gd name="connsiteY8" fmla="*/ 7678 h 1020925"/>
                    <a:gd name="connsiteX9" fmla="*/ 285636 w 941096"/>
                    <a:gd name="connsiteY9" fmla="*/ 144261 h 1020925"/>
                    <a:gd name="connsiteX10" fmla="*/ 570909 w 941096"/>
                    <a:gd name="connsiteY10" fmla="*/ 7813 h 1020925"/>
                    <a:gd name="connsiteX11" fmla="*/ 575024 w 941096"/>
                    <a:gd name="connsiteY11" fmla="*/ 0 h 1020925"/>
                    <a:gd name="connsiteX0" fmla="*/ 562416 w 928488"/>
                    <a:gd name="connsiteY0" fmla="*/ 0 h 1020925"/>
                    <a:gd name="connsiteX1" fmla="*/ 623071 w 928488"/>
                    <a:gd name="connsiteY1" fmla="*/ 0 h 1020925"/>
                    <a:gd name="connsiteX2" fmla="*/ 928488 w 928488"/>
                    <a:gd name="connsiteY2" fmla="*/ 320391 h 1020925"/>
                    <a:gd name="connsiteX3" fmla="*/ 928488 w 928488"/>
                    <a:gd name="connsiteY3" fmla="*/ 1020925 h 1020925"/>
                    <a:gd name="connsiteX4" fmla="*/ 0 w 928488"/>
                    <a:gd name="connsiteY4" fmla="*/ 1020925 h 1020925"/>
                    <a:gd name="connsiteX5" fmla="*/ 735 w 928488"/>
                    <a:gd name="connsiteY5" fmla="*/ 400340 h 1020925"/>
                    <a:gd name="connsiteX6" fmla="*/ 66448 w 928488"/>
                    <a:gd name="connsiteY6" fmla="*/ 143639 h 1020925"/>
                    <a:gd name="connsiteX7" fmla="*/ 231731 w 928488"/>
                    <a:gd name="connsiteY7" fmla="*/ 10385 h 1020925"/>
                    <a:gd name="connsiteX8" fmla="*/ 250936 w 928488"/>
                    <a:gd name="connsiteY8" fmla="*/ 7678 h 1020925"/>
                    <a:gd name="connsiteX9" fmla="*/ 273028 w 928488"/>
                    <a:gd name="connsiteY9" fmla="*/ 144261 h 1020925"/>
                    <a:gd name="connsiteX10" fmla="*/ 558301 w 928488"/>
                    <a:gd name="connsiteY10" fmla="*/ 7813 h 1020925"/>
                    <a:gd name="connsiteX11" fmla="*/ 562416 w 928488"/>
                    <a:gd name="connsiteY11" fmla="*/ 0 h 1020925"/>
                    <a:gd name="connsiteX0" fmla="*/ 562416 w 928488"/>
                    <a:gd name="connsiteY0" fmla="*/ 0 h 1020925"/>
                    <a:gd name="connsiteX1" fmla="*/ 623071 w 928488"/>
                    <a:gd name="connsiteY1" fmla="*/ 0 h 1020925"/>
                    <a:gd name="connsiteX2" fmla="*/ 928488 w 928488"/>
                    <a:gd name="connsiteY2" fmla="*/ 320391 h 1020925"/>
                    <a:gd name="connsiteX3" fmla="*/ 928488 w 928488"/>
                    <a:gd name="connsiteY3" fmla="*/ 1020925 h 1020925"/>
                    <a:gd name="connsiteX4" fmla="*/ 0 w 928488"/>
                    <a:gd name="connsiteY4" fmla="*/ 1020925 h 1020925"/>
                    <a:gd name="connsiteX5" fmla="*/ 735 w 928488"/>
                    <a:gd name="connsiteY5" fmla="*/ 400340 h 1020925"/>
                    <a:gd name="connsiteX6" fmla="*/ 66448 w 928488"/>
                    <a:gd name="connsiteY6" fmla="*/ 143639 h 1020925"/>
                    <a:gd name="connsiteX7" fmla="*/ 231731 w 928488"/>
                    <a:gd name="connsiteY7" fmla="*/ 10385 h 1020925"/>
                    <a:gd name="connsiteX8" fmla="*/ 250936 w 928488"/>
                    <a:gd name="connsiteY8" fmla="*/ 7678 h 1020925"/>
                    <a:gd name="connsiteX9" fmla="*/ 273028 w 928488"/>
                    <a:gd name="connsiteY9" fmla="*/ 144261 h 1020925"/>
                    <a:gd name="connsiteX10" fmla="*/ 558301 w 928488"/>
                    <a:gd name="connsiteY10" fmla="*/ 7813 h 1020925"/>
                    <a:gd name="connsiteX11" fmla="*/ 562416 w 928488"/>
                    <a:gd name="connsiteY11" fmla="*/ 0 h 1020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28488" h="1020925">
                      <a:moveTo>
                        <a:pt x="562416" y="0"/>
                      </a:moveTo>
                      <a:lnTo>
                        <a:pt x="623071" y="0"/>
                      </a:lnTo>
                      <a:cubicBezTo>
                        <a:pt x="791748" y="0"/>
                        <a:pt x="928488" y="143444"/>
                        <a:pt x="928488" y="320391"/>
                      </a:cubicBezTo>
                      <a:lnTo>
                        <a:pt x="928488" y="1020925"/>
                      </a:lnTo>
                      <a:lnTo>
                        <a:pt x="0" y="1020925"/>
                      </a:lnTo>
                      <a:cubicBezTo>
                        <a:pt x="245" y="814063"/>
                        <a:pt x="334" y="503857"/>
                        <a:pt x="735" y="400340"/>
                      </a:cubicBezTo>
                      <a:cubicBezTo>
                        <a:pt x="1136" y="296823"/>
                        <a:pt x="27949" y="208631"/>
                        <a:pt x="66448" y="143639"/>
                      </a:cubicBezTo>
                      <a:cubicBezTo>
                        <a:pt x="104947" y="78647"/>
                        <a:pt x="162894" y="30585"/>
                        <a:pt x="231731" y="10385"/>
                      </a:cubicBezTo>
                      <a:lnTo>
                        <a:pt x="250936" y="7678"/>
                      </a:lnTo>
                      <a:cubicBezTo>
                        <a:pt x="231070" y="55841"/>
                        <a:pt x="155922" y="144239"/>
                        <a:pt x="273028" y="144261"/>
                      </a:cubicBezTo>
                      <a:cubicBezTo>
                        <a:pt x="390134" y="144283"/>
                        <a:pt x="506995" y="31857"/>
                        <a:pt x="558301" y="7813"/>
                      </a:cubicBezTo>
                      <a:lnTo>
                        <a:pt x="562416" y="0"/>
                      </a:lnTo>
                      <a:close/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" name="正方形/長方形 52">
                  <a:extLst>
                    <a:ext uri="{FF2B5EF4-FFF2-40B4-BE49-F238E27FC236}">
                      <a16:creationId xmlns:a16="http://schemas.microsoft.com/office/drawing/2014/main" id="{83F96FE3-B11D-4685-9ECE-622691847189}"/>
                    </a:ext>
                  </a:extLst>
                </p:cNvPr>
                <p:cNvSpPr/>
                <p:nvPr/>
              </p:nvSpPr>
              <p:spPr>
                <a:xfrm>
                  <a:off x="2762418" y="5709860"/>
                  <a:ext cx="1104731" cy="379723"/>
                </a:xfrm>
                <a:prstGeom prst="rect">
                  <a:avLst/>
                </a:prstGeom>
                <a:solidFill>
                  <a:srgbClr val="0070C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フリーフォーム: 図形 53">
                  <a:extLst>
                    <a:ext uri="{FF2B5EF4-FFF2-40B4-BE49-F238E27FC236}">
                      <a16:creationId xmlns:a16="http://schemas.microsoft.com/office/drawing/2014/main" id="{7CC850EC-0175-4A9E-B62A-7F6F0CC98F13}"/>
                    </a:ext>
                  </a:extLst>
                </p:cNvPr>
                <p:cNvSpPr/>
                <p:nvPr/>
              </p:nvSpPr>
              <p:spPr>
                <a:xfrm>
                  <a:off x="3088526" y="5099822"/>
                  <a:ext cx="214406" cy="109885"/>
                </a:xfrm>
                <a:custGeom>
                  <a:avLst/>
                  <a:gdLst>
                    <a:gd name="connsiteX0" fmla="*/ 209318 w 211408"/>
                    <a:gd name="connsiteY0" fmla="*/ 0 h 93697"/>
                    <a:gd name="connsiteX1" fmla="*/ 211408 w 211408"/>
                    <a:gd name="connsiteY1" fmla="*/ 20463 h 93697"/>
                    <a:gd name="connsiteX2" fmla="*/ 206348 w 211408"/>
                    <a:gd name="connsiteY2" fmla="*/ 24396 h 93697"/>
                    <a:gd name="connsiteX3" fmla="*/ 7260 w 211408"/>
                    <a:gd name="connsiteY3" fmla="*/ 93228 h 93697"/>
                    <a:gd name="connsiteX4" fmla="*/ 0 w 211408"/>
                    <a:gd name="connsiteY4" fmla="*/ 93697 h 93697"/>
                    <a:gd name="connsiteX5" fmla="*/ 8715 w 211408"/>
                    <a:gd name="connsiteY5" fmla="*/ 8358 h 93697"/>
                    <a:gd name="connsiteX6" fmla="*/ 93740 w 211408"/>
                    <a:gd name="connsiteY6" fmla="*/ 16929 h 93697"/>
                    <a:gd name="connsiteX7" fmla="*/ 184137 w 211408"/>
                    <a:gd name="connsiteY7" fmla="*/ 7816 h 93697"/>
                    <a:gd name="connsiteX0" fmla="*/ 209318 w 211408"/>
                    <a:gd name="connsiteY0" fmla="*/ 0 h 93697"/>
                    <a:gd name="connsiteX1" fmla="*/ 211408 w 211408"/>
                    <a:gd name="connsiteY1" fmla="*/ 20463 h 93697"/>
                    <a:gd name="connsiteX2" fmla="*/ 7260 w 211408"/>
                    <a:gd name="connsiteY2" fmla="*/ 93228 h 93697"/>
                    <a:gd name="connsiteX3" fmla="*/ 0 w 211408"/>
                    <a:gd name="connsiteY3" fmla="*/ 93697 h 93697"/>
                    <a:gd name="connsiteX4" fmla="*/ 8715 w 211408"/>
                    <a:gd name="connsiteY4" fmla="*/ 8358 h 93697"/>
                    <a:gd name="connsiteX5" fmla="*/ 93740 w 211408"/>
                    <a:gd name="connsiteY5" fmla="*/ 16929 h 93697"/>
                    <a:gd name="connsiteX6" fmla="*/ 184137 w 211408"/>
                    <a:gd name="connsiteY6" fmla="*/ 7816 h 93697"/>
                    <a:gd name="connsiteX7" fmla="*/ 209318 w 211408"/>
                    <a:gd name="connsiteY7" fmla="*/ 0 h 93697"/>
                    <a:gd name="connsiteX0" fmla="*/ 209318 w 209318"/>
                    <a:gd name="connsiteY0" fmla="*/ 0 h 93697"/>
                    <a:gd name="connsiteX1" fmla="*/ 7260 w 209318"/>
                    <a:gd name="connsiteY1" fmla="*/ 93228 h 93697"/>
                    <a:gd name="connsiteX2" fmla="*/ 0 w 209318"/>
                    <a:gd name="connsiteY2" fmla="*/ 93697 h 93697"/>
                    <a:gd name="connsiteX3" fmla="*/ 8715 w 209318"/>
                    <a:gd name="connsiteY3" fmla="*/ 8358 h 93697"/>
                    <a:gd name="connsiteX4" fmla="*/ 93740 w 209318"/>
                    <a:gd name="connsiteY4" fmla="*/ 16929 h 93697"/>
                    <a:gd name="connsiteX5" fmla="*/ 184137 w 209318"/>
                    <a:gd name="connsiteY5" fmla="*/ 7816 h 93697"/>
                    <a:gd name="connsiteX6" fmla="*/ 209318 w 209318"/>
                    <a:gd name="connsiteY6" fmla="*/ 0 h 93697"/>
                    <a:gd name="connsiteX0" fmla="*/ 209318 w 209318"/>
                    <a:gd name="connsiteY0" fmla="*/ 0 h 93697"/>
                    <a:gd name="connsiteX1" fmla="*/ 7260 w 209318"/>
                    <a:gd name="connsiteY1" fmla="*/ 93228 h 93697"/>
                    <a:gd name="connsiteX2" fmla="*/ 0 w 209318"/>
                    <a:gd name="connsiteY2" fmla="*/ 93697 h 93697"/>
                    <a:gd name="connsiteX3" fmla="*/ 8715 w 209318"/>
                    <a:gd name="connsiteY3" fmla="*/ 8358 h 93697"/>
                    <a:gd name="connsiteX4" fmla="*/ 93740 w 209318"/>
                    <a:gd name="connsiteY4" fmla="*/ 16929 h 93697"/>
                    <a:gd name="connsiteX5" fmla="*/ 184137 w 209318"/>
                    <a:gd name="connsiteY5" fmla="*/ 7816 h 93697"/>
                    <a:gd name="connsiteX6" fmla="*/ 209318 w 209318"/>
                    <a:gd name="connsiteY6" fmla="*/ 0 h 93697"/>
                    <a:gd name="connsiteX0" fmla="*/ 209318 w 209318"/>
                    <a:gd name="connsiteY0" fmla="*/ 0 h 93697"/>
                    <a:gd name="connsiteX1" fmla="*/ 0 w 209318"/>
                    <a:gd name="connsiteY1" fmla="*/ 93697 h 93697"/>
                    <a:gd name="connsiteX2" fmla="*/ 8715 w 209318"/>
                    <a:gd name="connsiteY2" fmla="*/ 8358 h 93697"/>
                    <a:gd name="connsiteX3" fmla="*/ 93740 w 209318"/>
                    <a:gd name="connsiteY3" fmla="*/ 16929 h 93697"/>
                    <a:gd name="connsiteX4" fmla="*/ 184137 w 209318"/>
                    <a:gd name="connsiteY4" fmla="*/ 7816 h 93697"/>
                    <a:gd name="connsiteX5" fmla="*/ 209318 w 209318"/>
                    <a:gd name="connsiteY5" fmla="*/ 0 h 93697"/>
                    <a:gd name="connsiteX0" fmla="*/ 209318 w 209318"/>
                    <a:gd name="connsiteY0" fmla="*/ 0 h 93697"/>
                    <a:gd name="connsiteX1" fmla="*/ 0 w 209318"/>
                    <a:gd name="connsiteY1" fmla="*/ 93697 h 93697"/>
                    <a:gd name="connsiteX2" fmla="*/ 8715 w 209318"/>
                    <a:gd name="connsiteY2" fmla="*/ 8358 h 93697"/>
                    <a:gd name="connsiteX3" fmla="*/ 93740 w 209318"/>
                    <a:gd name="connsiteY3" fmla="*/ 16929 h 93697"/>
                    <a:gd name="connsiteX4" fmla="*/ 184137 w 209318"/>
                    <a:gd name="connsiteY4" fmla="*/ 7816 h 93697"/>
                    <a:gd name="connsiteX5" fmla="*/ 209318 w 209318"/>
                    <a:gd name="connsiteY5" fmla="*/ 0 h 936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318" h="93697">
                      <a:moveTo>
                        <a:pt x="209318" y="0"/>
                      </a:moveTo>
                      <a:cubicBezTo>
                        <a:pt x="148204" y="60213"/>
                        <a:pt x="33434" y="92304"/>
                        <a:pt x="0" y="93697"/>
                      </a:cubicBezTo>
                      <a:lnTo>
                        <a:pt x="8715" y="8358"/>
                      </a:lnTo>
                      <a:lnTo>
                        <a:pt x="93740" y="16929"/>
                      </a:lnTo>
                      <a:cubicBezTo>
                        <a:pt x="124705" y="16929"/>
                        <a:pt x="154938" y="13791"/>
                        <a:pt x="184137" y="7816"/>
                      </a:cubicBezTo>
                      <a:lnTo>
                        <a:pt x="209318" y="0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5" name="円/楕円 27">
                  <a:extLst>
                    <a:ext uri="{FF2B5EF4-FFF2-40B4-BE49-F238E27FC236}">
                      <a16:creationId xmlns:a16="http://schemas.microsoft.com/office/drawing/2014/main" id="{88F6D6A1-331A-4CE8-BD32-5FEAEB5C8A72}"/>
                    </a:ext>
                  </a:extLst>
                </p:cNvPr>
                <p:cNvSpPr/>
                <p:nvPr/>
              </p:nvSpPr>
              <p:spPr>
                <a:xfrm rot="10800000">
                  <a:off x="2944970" y="4913269"/>
                  <a:ext cx="117663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29 w 3210447"/>
                    <a:gd name="connsiteY0" fmla="*/ 25850 h 372135"/>
                    <a:gd name="connsiteX1" fmla="*/ 1639885 w 3210447"/>
                    <a:gd name="connsiteY1" fmla="*/ 114252 h 372135"/>
                    <a:gd name="connsiteX2" fmla="*/ 3210447 w 3210447"/>
                    <a:gd name="connsiteY2" fmla="*/ 25850 h 372135"/>
                    <a:gd name="connsiteX3" fmla="*/ 1605238 w 3210447"/>
                    <a:gd name="connsiteY3" fmla="*/ 372135 h 372135"/>
                    <a:gd name="connsiteX4" fmla="*/ 29 w 3210447"/>
                    <a:gd name="connsiteY4" fmla="*/ 25850 h 372135"/>
                    <a:gd name="connsiteX0" fmla="*/ 771 w 3211189"/>
                    <a:gd name="connsiteY0" fmla="*/ 25850 h 528393"/>
                    <a:gd name="connsiteX1" fmla="*/ 1640627 w 3211189"/>
                    <a:gd name="connsiteY1" fmla="*/ 114252 h 528393"/>
                    <a:gd name="connsiteX2" fmla="*/ 3211189 w 3211189"/>
                    <a:gd name="connsiteY2" fmla="*/ 25850 h 528393"/>
                    <a:gd name="connsiteX3" fmla="*/ 1813891 w 3211189"/>
                    <a:gd name="connsiteY3" fmla="*/ 528393 h 528393"/>
                    <a:gd name="connsiteX4" fmla="*/ 771 w 3211189"/>
                    <a:gd name="connsiteY4" fmla="*/ 25850 h 528393"/>
                    <a:gd name="connsiteX0" fmla="*/ 6810 w 3217228"/>
                    <a:gd name="connsiteY0" fmla="*/ 25850 h 528393"/>
                    <a:gd name="connsiteX1" fmla="*/ 1369462 w 3217228"/>
                    <a:gd name="connsiteY1" fmla="*/ 114252 h 528393"/>
                    <a:gd name="connsiteX2" fmla="*/ 3217228 w 3217228"/>
                    <a:gd name="connsiteY2" fmla="*/ 25850 h 528393"/>
                    <a:gd name="connsiteX3" fmla="*/ 1819930 w 3217228"/>
                    <a:gd name="connsiteY3" fmla="*/ 528393 h 528393"/>
                    <a:gd name="connsiteX4" fmla="*/ 6810 w 3217228"/>
                    <a:gd name="connsiteY4" fmla="*/ 25850 h 528393"/>
                    <a:gd name="connsiteX0" fmla="*/ 5791 w 2939005"/>
                    <a:gd name="connsiteY0" fmla="*/ 71235 h 529237"/>
                    <a:gd name="connsiteX1" fmla="*/ 1091239 w 2939005"/>
                    <a:gd name="connsiteY1" fmla="*/ 114993 h 529237"/>
                    <a:gd name="connsiteX2" fmla="*/ 2939005 w 2939005"/>
                    <a:gd name="connsiteY2" fmla="*/ 26591 h 529237"/>
                    <a:gd name="connsiteX3" fmla="*/ 1541707 w 2939005"/>
                    <a:gd name="connsiteY3" fmla="*/ 529134 h 529237"/>
                    <a:gd name="connsiteX4" fmla="*/ 5791 w 2939005"/>
                    <a:gd name="connsiteY4" fmla="*/ 71235 h 529237"/>
                    <a:gd name="connsiteX0" fmla="*/ 1833 w 2935047"/>
                    <a:gd name="connsiteY0" fmla="*/ 78781 h 536830"/>
                    <a:gd name="connsiteX1" fmla="*/ 1087281 w 2935047"/>
                    <a:gd name="connsiteY1" fmla="*/ 122539 h 536830"/>
                    <a:gd name="connsiteX2" fmla="*/ 2935047 w 2935047"/>
                    <a:gd name="connsiteY2" fmla="*/ 34137 h 536830"/>
                    <a:gd name="connsiteX3" fmla="*/ 1537749 w 2935047"/>
                    <a:gd name="connsiteY3" fmla="*/ 536680 h 536830"/>
                    <a:gd name="connsiteX4" fmla="*/ 1833 w 2935047"/>
                    <a:gd name="connsiteY4" fmla="*/ 78781 h 536830"/>
                    <a:gd name="connsiteX0" fmla="*/ 3885 w 2937099"/>
                    <a:gd name="connsiteY0" fmla="*/ 77403 h 535405"/>
                    <a:gd name="connsiteX1" fmla="*/ 1158641 w 2937099"/>
                    <a:gd name="connsiteY1" fmla="*/ 76512 h 535405"/>
                    <a:gd name="connsiteX2" fmla="*/ 2937099 w 2937099"/>
                    <a:gd name="connsiteY2" fmla="*/ 32759 h 535405"/>
                    <a:gd name="connsiteX3" fmla="*/ 1539801 w 2937099"/>
                    <a:gd name="connsiteY3" fmla="*/ 535302 h 535405"/>
                    <a:gd name="connsiteX4" fmla="*/ 3885 w 2937099"/>
                    <a:gd name="connsiteY4" fmla="*/ 77403 h 535405"/>
                    <a:gd name="connsiteX0" fmla="*/ 3492 w 3040661"/>
                    <a:gd name="connsiteY0" fmla="*/ 100284 h 536108"/>
                    <a:gd name="connsiteX1" fmla="*/ 1262203 w 3040661"/>
                    <a:gd name="connsiteY1" fmla="*/ 77074 h 536108"/>
                    <a:gd name="connsiteX2" fmla="*/ 3040661 w 3040661"/>
                    <a:gd name="connsiteY2" fmla="*/ 33321 h 536108"/>
                    <a:gd name="connsiteX3" fmla="*/ 1643363 w 3040661"/>
                    <a:gd name="connsiteY3" fmla="*/ 535864 h 536108"/>
                    <a:gd name="connsiteX4" fmla="*/ 3492 w 3040661"/>
                    <a:gd name="connsiteY4" fmla="*/ 100284 h 536108"/>
                    <a:gd name="connsiteX0" fmla="*/ 3754 w 2971629"/>
                    <a:gd name="connsiteY0" fmla="*/ 77403 h 535405"/>
                    <a:gd name="connsiteX1" fmla="*/ 1193171 w 2971629"/>
                    <a:gd name="connsiteY1" fmla="*/ 76512 h 535405"/>
                    <a:gd name="connsiteX2" fmla="*/ 2971629 w 2971629"/>
                    <a:gd name="connsiteY2" fmla="*/ 32759 h 535405"/>
                    <a:gd name="connsiteX3" fmla="*/ 1574331 w 2971629"/>
                    <a:gd name="connsiteY3" fmla="*/ 535302 h 535405"/>
                    <a:gd name="connsiteX4" fmla="*/ 3754 w 2971629"/>
                    <a:gd name="connsiteY4" fmla="*/ 77403 h 535405"/>
                    <a:gd name="connsiteX0" fmla="*/ 3492 w 3040675"/>
                    <a:gd name="connsiteY0" fmla="*/ 77402 h 535405"/>
                    <a:gd name="connsiteX1" fmla="*/ 1262217 w 3040675"/>
                    <a:gd name="connsiteY1" fmla="*/ 76512 h 535405"/>
                    <a:gd name="connsiteX2" fmla="*/ 3040675 w 3040675"/>
                    <a:gd name="connsiteY2" fmla="*/ 32759 h 535405"/>
                    <a:gd name="connsiteX3" fmla="*/ 1643377 w 3040675"/>
                    <a:gd name="connsiteY3" fmla="*/ 535302 h 535405"/>
                    <a:gd name="connsiteX4" fmla="*/ 3492 w 3040675"/>
                    <a:gd name="connsiteY4" fmla="*/ 77402 h 535405"/>
                    <a:gd name="connsiteX0" fmla="*/ 0 w 3078174"/>
                    <a:gd name="connsiteY0" fmla="*/ 86139 h 544142"/>
                    <a:gd name="connsiteX1" fmla="*/ 3037183 w 3078174"/>
                    <a:gd name="connsiteY1" fmla="*/ 41496 h 544142"/>
                    <a:gd name="connsiteX2" fmla="*/ 1639885 w 3078174"/>
                    <a:gd name="connsiteY2" fmla="*/ 544039 h 544142"/>
                    <a:gd name="connsiteX3" fmla="*/ 0 w 3078174"/>
                    <a:gd name="connsiteY3" fmla="*/ 86139 h 544142"/>
                    <a:gd name="connsiteX0" fmla="*/ 16268 w 3103071"/>
                    <a:gd name="connsiteY0" fmla="*/ 89232 h 614195"/>
                    <a:gd name="connsiteX1" fmla="*/ 3053451 w 3103071"/>
                    <a:gd name="connsiteY1" fmla="*/ 44589 h 614195"/>
                    <a:gd name="connsiteX2" fmla="*/ 1898710 w 3103071"/>
                    <a:gd name="connsiteY2" fmla="*/ 614101 h 614195"/>
                    <a:gd name="connsiteX3" fmla="*/ 16268 w 3103071"/>
                    <a:gd name="connsiteY3" fmla="*/ 89232 h 614195"/>
                    <a:gd name="connsiteX0" fmla="*/ 8177 w 2765042"/>
                    <a:gd name="connsiteY0" fmla="*/ 89232 h 614195"/>
                    <a:gd name="connsiteX1" fmla="*/ 2698862 w 2765042"/>
                    <a:gd name="connsiteY1" fmla="*/ 44593 h 614195"/>
                    <a:gd name="connsiteX2" fmla="*/ 1890619 w 2765042"/>
                    <a:gd name="connsiteY2" fmla="*/ 614101 h 614195"/>
                    <a:gd name="connsiteX3" fmla="*/ 8177 w 2765042"/>
                    <a:gd name="connsiteY3" fmla="*/ 89232 h 614195"/>
                    <a:gd name="connsiteX0" fmla="*/ 18101 w 2757533"/>
                    <a:gd name="connsiteY0" fmla="*/ 83279 h 474342"/>
                    <a:gd name="connsiteX1" fmla="*/ 2708786 w 2757533"/>
                    <a:gd name="connsiteY1" fmla="*/ 38640 h 474342"/>
                    <a:gd name="connsiteX2" fmla="*/ 1588692 w 2757533"/>
                    <a:gd name="connsiteY2" fmla="*/ 474220 h 474342"/>
                    <a:gd name="connsiteX3" fmla="*/ 18101 w 2757533"/>
                    <a:gd name="connsiteY3" fmla="*/ 83279 h 474342"/>
                    <a:gd name="connsiteX0" fmla="*/ 15031 w 2654422"/>
                    <a:gd name="connsiteY0" fmla="*/ 157888 h 549926"/>
                    <a:gd name="connsiteX1" fmla="*/ 2601761 w 2654422"/>
                    <a:gd name="connsiteY1" fmla="*/ 23960 h 549926"/>
                    <a:gd name="connsiteX2" fmla="*/ 1585622 w 2654422"/>
                    <a:gd name="connsiteY2" fmla="*/ 548829 h 549926"/>
                    <a:gd name="connsiteX3" fmla="*/ 15031 w 2654422"/>
                    <a:gd name="connsiteY3" fmla="*/ 157888 h 549926"/>
                    <a:gd name="connsiteX0" fmla="*/ 10491 w 2657521"/>
                    <a:gd name="connsiteY0" fmla="*/ 158750 h 595325"/>
                    <a:gd name="connsiteX1" fmla="*/ 2597221 w 2657521"/>
                    <a:gd name="connsiteY1" fmla="*/ 24822 h 595325"/>
                    <a:gd name="connsiteX2" fmla="*/ 1719684 w 2657521"/>
                    <a:gd name="connsiteY2" fmla="*/ 594340 h 595325"/>
                    <a:gd name="connsiteX3" fmla="*/ 10491 w 2657521"/>
                    <a:gd name="connsiteY3" fmla="*/ 158750 h 595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657521" h="595325">
                      <a:moveTo>
                        <a:pt x="10491" y="158750"/>
                      </a:moveTo>
                      <a:cubicBezTo>
                        <a:pt x="156747" y="63830"/>
                        <a:pt x="2323907" y="-51495"/>
                        <a:pt x="2597221" y="24822"/>
                      </a:cubicBezTo>
                      <a:cubicBezTo>
                        <a:pt x="2870535" y="101139"/>
                        <a:pt x="2150806" y="572019"/>
                        <a:pt x="1719684" y="594340"/>
                      </a:cubicBezTo>
                      <a:cubicBezTo>
                        <a:pt x="1288562" y="616661"/>
                        <a:pt x="-135765" y="253670"/>
                        <a:pt x="10491" y="15875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6" name="円/楕円 638">
                  <a:extLst>
                    <a:ext uri="{FF2B5EF4-FFF2-40B4-BE49-F238E27FC236}">
                      <a16:creationId xmlns:a16="http://schemas.microsoft.com/office/drawing/2014/main" id="{83832BB5-92BD-4DB2-BFFA-E7FBCDEAACDF}"/>
                    </a:ext>
                  </a:extLst>
                </p:cNvPr>
                <p:cNvSpPr/>
                <p:nvPr/>
              </p:nvSpPr>
              <p:spPr>
                <a:xfrm>
                  <a:off x="2868551" y="4737313"/>
                  <a:ext cx="162870" cy="100448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7" name="円/楕円 50">
                  <a:extLst>
                    <a:ext uri="{FF2B5EF4-FFF2-40B4-BE49-F238E27FC236}">
                      <a16:creationId xmlns:a16="http://schemas.microsoft.com/office/drawing/2014/main" id="{4C12504B-8428-45B5-B83B-CEF1D608679F}"/>
                    </a:ext>
                  </a:extLst>
                </p:cNvPr>
                <p:cNvSpPr/>
                <p:nvPr/>
              </p:nvSpPr>
              <p:spPr>
                <a:xfrm>
                  <a:off x="2690468" y="3881436"/>
                  <a:ext cx="912427" cy="475474"/>
                </a:xfrm>
                <a:custGeom>
                  <a:avLst/>
                  <a:gdLst>
                    <a:gd name="connsiteX0" fmla="*/ 306540 w 617208"/>
                    <a:gd name="connsiteY0" fmla="*/ 0 h 288310"/>
                    <a:gd name="connsiteX1" fmla="*/ 601290 w 617208"/>
                    <a:gd name="connsiteY1" fmla="*/ 99673 h 288310"/>
                    <a:gd name="connsiteX2" fmla="*/ 601154 w 617208"/>
                    <a:gd name="connsiteY2" fmla="*/ 100130 h 288310"/>
                    <a:gd name="connsiteX3" fmla="*/ 589012 w 617208"/>
                    <a:gd name="connsiteY3" fmla="*/ 219488 h 288310"/>
                    <a:gd name="connsiteX4" fmla="*/ 520191 w 617208"/>
                    <a:gd name="connsiteY4" fmla="*/ 288310 h 288310"/>
                    <a:gd name="connsiteX5" fmla="*/ 451370 w 617208"/>
                    <a:gd name="connsiteY5" fmla="*/ 219488 h 288310"/>
                    <a:gd name="connsiteX6" fmla="*/ 448184 w 617208"/>
                    <a:gd name="connsiteY6" fmla="*/ 214690 h 288310"/>
                    <a:gd name="connsiteX7" fmla="*/ 444997 w 617208"/>
                    <a:gd name="connsiteY7" fmla="*/ 219488 h 288310"/>
                    <a:gd name="connsiteX8" fmla="*/ 376176 w 617208"/>
                    <a:gd name="connsiteY8" fmla="*/ 288310 h 288310"/>
                    <a:gd name="connsiteX9" fmla="*/ 310859 w 617208"/>
                    <a:gd name="connsiteY9" fmla="*/ 222992 h 288310"/>
                    <a:gd name="connsiteX10" fmla="*/ 245541 w 617208"/>
                    <a:gd name="connsiteY10" fmla="*/ 288310 h 288310"/>
                    <a:gd name="connsiteX11" fmla="*/ 176720 w 617208"/>
                    <a:gd name="connsiteY11" fmla="*/ 219488 h 288310"/>
                    <a:gd name="connsiteX12" fmla="*/ 171280 w 617208"/>
                    <a:gd name="connsiteY12" fmla="*/ 211297 h 288310"/>
                    <a:gd name="connsiteX13" fmla="*/ 165840 w 617208"/>
                    <a:gd name="connsiteY13" fmla="*/ 219488 h 288310"/>
                    <a:gd name="connsiteX14" fmla="*/ 97019 w 617208"/>
                    <a:gd name="connsiteY14" fmla="*/ 288310 h 288310"/>
                    <a:gd name="connsiteX15" fmla="*/ 28198 w 617208"/>
                    <a:gd name="connsiteY15" fmla="*/ 219488 h 288310"/>
                    <a:gd name="connsiteX16" fmla="*/ 13206 w 617208"/>
                    <a:gd name="connsiteY16" fmla="*/ 104422 h 288310"/>
                    <a:gd name="connsiteX17" fmla="*/ 306540 w 617208"/>
                    <a:gd name="connsiteY17" fmla="*/ 0 h 288310"/>
                    <a:gd name="connsiteX0" fmla="*/ 291407 w 602075"/>
                    <a:gd name="connsiteY0" fmla="*/ 1 h 288311"/>
                    <a:gd name="connsiteX1" fmla="*/ 586157 w 602075"/>
                    <a:gd name="connsiteY1" fmla="*/ 99674 h 288311"/>
                    <a:gd name="connsiteX2" fmla="*/ 586021 w 602075"/>
                    <a:gd name="connsiteY2" fmla="*/ 100131 h 288311"/>
                    <a:gd name="connsiteX3" fmla="*/ 573879 w 602075"/>
                    <a:gd name="connsiteY3" fmla="*/ 219489 h 288311"/>
                    <a:gd name="connsiteX4" fmla="*/ 505058 w 602075"/>
                    <a:gd name="connsiteY4" fmla="*/ 288311 h 288311"/>
                    <a:gd name="connsiteX5" fmla="*/ 436237 w 602075"/>
                    <a:gd name="connsiteY5" fmla="*/ 219489 h 288311"/>
                    <a:gd name="connsiteX6" fmla="*/ 433051 w 602075"/>
                    <a:gd name="connsiteY6" fmla="*/ 214691 h 288311"/>
                    <a:gd name="connsiteX7" fmla="*/ 429864 w 602075"/>
                    <a:gd name="connsiteY7" fmla="*/ 219489 h 288311"/>
                    <a:gd name="connsiteX8" fmla="*/ 361043 w 602075"/>
                    <a:gd name="connsiteY8" fmla="*/ 288311 h 288311"/>
                    <a:gd name="connsiteX9" fmla="*/ 295726 w 602075"/>
                    <a:gd name="connsiteY9" fmla="*/ 222993 h 288311"/>
                    <a:gd name="connsiteX10" fmla="*/ 230408 w 602075"/>
                    <a:gd name="connsiteY10" fmla="*/ 288311 h 288311"/>
                    <a:gd name="connsiteX11" fmla="*/ 161587 w 602075"/>
                    <a:gd name="connsiteY11" fmla="*/ 219489 h 288311"/>
                    <a:gd name="connsiteX12" fmla="*/ 156147 w 602075"/>
                    <a:gd name="connsiteY12" fmla="*/ 211298 h 288311"/>
                    <a:gd name="connsiteX13" fmla="*/ 150707 w 602075"/>
                    <a:gd name="connsiteY13" fmla="*/ 219489 h 288311"/>
                    <a:gd name="connsiteX14" fmla="*/ 81886 w 602075"/>
                    <a:gd name="connsiteY14" fmla="*/ 288311 h 288311"/>
                    <a:gd name="connsiteX15" fmla="*/ 13065 w 602075"/>
                    <a:gd name="connsiteY15" fmla="*/ 219489 h 288311"/>
                    <a:gd name="connsiteX16" fmla="*/ 35784 w 602075"/>
                    <a:gd name="connsiteY16" fmla="*/ 101536 h 288311"/>
                    <a:gd name="connsiteX17" fmla="*/ 291407 w 602075"/>
                    <a:gd name="connsiteY17" fmla="*/ 1 h 2883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602075" h="288311">
                      <a:moveTo>
                        <a:pt x="291407" y="1"/>
                      </a:moveTo>
                      <a:cubicBezTo>
                        <a:pt x="383136" y="-309"/>
                        <a:pt x="586157" y="44626"/>
                        <a:pt x="586157" y="99674"/>
                      </a:cubicBezTo>
                      <a:cubicBezTo>
                        <a:pt x="586112" y="99826"/>
                        <a:pt x="586066" y="99979"/>
                        <a:pt x="586021" y="100131"/>
                      </a:cubicBezTo>
                      <a:cubicBezTo>
                        <a:pt x="611140" y="136692"/>
                        <a:pt x="606553" y="186816"/>
                        <a:pt x="573879" y="219489"/>
                      </a:cubicBezTo>
                      <a:lnTo>
                        <a:pt x="505058" y="288311"/>
                      </a:lnTo>
                      <a:lnTo>
                        <a:pt x="436237" y="219489"/>
                      </a:lnTo>
                      <a:lnTo>
                        <a:pt x="433051" y="214691"/>
                      </a:lnTo>
                      <a:cubicBezTo>
                        <a:pt x="432523" y="216753"/>
                        <a:pt x="431218" y="218136"/>
                        <a:pt x="429864" y="219489"/>
                      </a:cubicBezTo>
                      <a:lnTo>
                        <a:pt x="361043" y="288311"/>
                      </a:lnTo>
                      <a:lnTo>
                        <a:pt x="295726" y="222993"/>
                      </a:lnTo>
                      <a:lnTo>
                        <a:pt x="230408" y="288311"/>
                      </a:lnTo>
                      <a:lnTo>
                        <a:pt x="161587" y="219489"/>
                      </a:lnTo>
                      <a:lnTo>
                        <a:pt x="156147" y="211298"/>
                      </a:lnTo>
                      <a:cubicBezTo>
                        <a:pt x="155234" y="214729"/>
                        <a:pt x="153043" y="217154"/>
                        <a:pt x="150707" y="219489"/>
                      </a:cubicBezTo>
                      <a:lnTo>
                        <a:pt x="81886" y="288311"/>
                      </a:lnTo>
                      <a:lnTo>
                        <a:pt x="13065" y="219489"/>
                      </a:lnTo>
                      <a:cubicBezTo>
                        <a:pt x="-18317" y="188109"/>
                        <a:pt x="13922" y="137744"/>
                        <a:pt x="35784" y="101536"/>
                      </a:cubicBezTo>
                      <a:cubicBezTo>
                        <a:pt x="82174" y="64955"/>
                        <a:pt x="199678" y="311"/>
                        <a:pt x="291407" y="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8" name="月 57">
                  <a:extLst>
                    <a:ext uri="{FF2B5EF4-FFF2-40B4-BE49-F238E27FC236}">
                      <a16:creationId xmlns:a16="http://schemas.microsoft.com/office/drawing/2014/main" id="{9417C9CB-EE9C-4473-9DAC-A06927E35A42}"/>
                    </a:ext>
                  </a:extLst>
                </p:cNvPr>
                <p:cNvSpPr/>
                <p:nvPr/>
              </p:nvSpPr>
              <p:spPr>
                <a:xfrm rot="18900000" flipH="1">
                  <a:off x="3355294" y="3884599"/>
                  <a:ext cx="355268" cy="805713"/>
                </a:xfrm>
                <a:prstGeom prst="moon">
                  <a:avLst>
                    <a:gd name="adj" fmla="val 47976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9" name="円/楕円 368">
                  <a:extLst>
                    <a:ext uri="{FF2B5EF4-FFF2-40B4-BE49-F238E27FC236}">
                      <a16:creationId xmlns:a16="http://schemas.microsoft.com/office/drawing/2014/main" id="{A0521BA1-91F2-4C5D-895B-CC5E0449B104}"/>
                    </a:ext>
                  </a:extLst>
                </p:cNvPr>
                <p:cNvSpPr/>
                <p:nvPr/>
              </p:nvSpPr>
              <p:spPr>
                <a:xfrm rot="900000" flipH="1">
                  <a:off x="3587284" y="4417061"/>
                  <a:ext cx="242497" cy="401318"/>
                </a:xfrm>
                <a:custGeom>
                  <a:avLst/>
                  <a:gdLst>
                    <a:gd name="connsiteX0" fmla="*/ 0 w 216246"/>
                    <a:gd name="connsiteY0" fmla="*/ 168522 h 337044"/>
                    <a:gd name="connsiteX1" fmla="*/ 108123 w 216246"/>
                    <a:gd name="connsiteY1" fmla="*/ 0 h 337044"/>
                    <a:gd name="connsiteX2" fmla="*/ 216246 w 216246"/>
                    <a:gd name="connsiteY2" fmla="*/ 168522 h 337044"/>
                    <a:gd name="connsiteX3" fmla="*/ 108123 w 216246"/>
                    <a:gd name="connsiteY3" fmla="*/ 337044 h 337044"/>
                    <a:gd name="connsiteX4" fmla="*/ 0 w 216246"/>
                    <a:gd name="connsiteY4" fmla="*/ 168522 h 337044"/>
                    <a:gd name="connsiteX0" fmla="*/ 0 w 227371"/>
                    <a:gd name="connsiteY0" fmla="*/ 170508 h 339030"/>
                    <a:gd name="connsiteX1" fmla="*/ 108123 w 227371"/>
                    <a:gd name="connsiteY1" fmla="*/ 1986 h 339030"/>
                    <a:gd name="connsiteX2" fmla="*/ 211667 w 227371"/>
                    <a:gd name="connsiteY2" fmla="*/ 83801 h 339030"/>
                    <a:gd name="connsiteX3" fmla="*/ 216246 w 227371"/>
                    <a:gd name="connsiteY3" fmla="*/ 170508 h 339030"/>
                    <a:gd name="connsiteX4" fmla="*/ 108123 w 227371"/>
                    <a:gd name="connsiteY4" fmla="*/ 339030 h 339030"/>
                    <a:gd name="connsiteX5" fmla="*/ 0 w 227371"/>
                    <a:gd name="connsiteY5" fmla="*/ 170508 h 339030"/>
                    <a:gd name="connsiteX0" fmla="*/ 216246 w 307686"/>
                    <a:gd name="connsiteY0" fmla="*/ 170508 h 339030"/>
                    <a:gd name="connsiteX1" fmla="*/ 108123 w 307686"/>
                    <a:gd name="connsiteY1" fmla="*/ 339030 h 339030"/>
                    <a:gd name="connsiteX2" fmla="*/ 0 w 307686"/>
                    <a:gd name="connsiteY2" fmla="*/ 170508 h 339030"/>
                    <a:gd name="connsiteX3" fmla="*/ 108123 w 307686"/>
                    <a:gd name="connsiteY3" fmla="*/ 1986 h 339030"/>
                    <a:gd name="connsiteX4" fmla="*/ 211667 w 307686"/>
                    <a:gd name="connsiteY4" fmla="*/ 83801 h 339030"/>
                    <a:gd name="connsiteX5" fmla="*/ 307686 w 307686"/>
                    <a:gd name="connsiteY5" fmla="*/ 261948 h 339030"/>
                    <a:gd name="connsiteX0" fmla="*/ 216246 w 216246"/>
                    <a:gd name="connsiteY0" fmla="*/ 170508 h 339030"/>
                    <a:gd name="connsiteX1" fmla="*/ 108123 w 216246"/>
                    <a:gd name="connsiteY1" fmla="*/ 339030 h 339030"/>
                    <a:gd name="connsiteX2" fmla="*/ 0 w 216246"/>
                    <a:gd name="connsiteY2" fmla="*/ 170508 h 339030"/>
                    <a:gd name="connsiteX3" fmla="*/ 108123 w 216246"/>
                    <a:gd name="connsiteY3" fmla="*/ 1986 h 339030"/>
                    <a:gd name="connsiteX4" fmla="*/ 211667 w 216246"/>
                    <a:gd name="connsiteY4" fmla="*/ 83801 h 339030"/>
                    <a:gd name="connsiteX0" fmla="*/ 108123 w 211667"/>
                    <a:gd name="connsiteY0" fmla="*/ 339030 h 339030"/>
                    <a:gd name="connsiteX1" fmla="*/ 0 w 211667"/>
                    <a:gd name="connsiteY1" fmla="*/ 170508 h 339030"/>
                    <a:gd name="connsiteX2" fmla="*/ 108123 w 211667"/>
                    <a:gd name="connsiteY2" fmla="*/ 1986 h 339030"/>
                    <a:gd name="connsiteX3" fmla="*/ 211667 w 211667"/>
                    <a:gd name="connsiteY3" fmla="*/ 83801 h 339030"/>
                    <a:gd name="connsiteX0" fmla="*/ 108123 w 211667"/>
                    <a:gd name="connsiteY0" fmla="*/ 340366 h 340366"/>
                    <a:gd name="connsiteX1" fmla="*/ 0 w 211667"/>
                    <a:gd name="connsiteY1" fmla="*/ 171844 h 340366"/>
                    <a:gd name="connsiteX2" fmla="*/ 108123 w 211667"/>
                    <a:gd name="connsiteY2" fmla="*/ 3322 h 340366"/>
                    <a:gd name="connsiteX3" fmla="*/ 211667 w 211667"/>
                    <a:gd name="connsiteY3" fmla="*/ 85137 h 340366"/>
                    <a:gd name="connsiteX0" fmla="*/ 108123 w 203820"/>
                    <a:gd name="connsiteY0" fmla="*/ 338586 h 338586"/>
                    <a:gd name="connsiteX1" fmla="*/ 0 w 203820"/>
                    <a:gd name="connsiteY1" fmla="*/ 170064 h 338586"/>
                    <a:gd name="connsiteX2" fmla="*/ 108123 w 203820"/>
                    <a:gd name="connsiteY2" fmla="*/ 1542 h 338586"/>
                    <a:gd name="connsiteX3" fmla="*/ 203820 w 203820"/>
                    <a:gd name="connsiteY3" fmla="*/ 103441 h 338586"/>
                    <a:gd name="connsiteX0" fmla="*/ 108123 w 203820"/>
                    <a:gd name="connsiteY0" fmla="*/ 337309 h 337309"/>
                    <a:gd name="connsiteX1" fmla="*/ 0 w 203820"/>
                    <a:gd name="connsiteY1" fmla="*/ 168787 h 337309"/>
                    <a:gd name="connsiteX2" fmla="*/ 108123 w 203820"/>
                    <a:gd name="connsiteY2" fmla="*/ 265 h 337309"/>
                    <a:gd name="connsiteX3" fmla="*/ 203820 w 203820"/>
                    <a:gd name="connsiteY3" fmla="*/ 102164 h 337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3820" h="337309">
                      <a:moveTo>
                        <a:pt x="108123" y="337309"/>
                      </a:moveTo>
                      <a:cubicBezTo>
                        <a:pt x="48408" y="337309"/>
                        <a:pt x="0" y="261859"/>
                        <a:pt x="0" y="168787"/>
                      </a:cubicBezTo>
                      <a:cubicBezTo>
                        <a:pt x="0" y="75715"/>
                        <a:pt x="49017" y="-5227"/>
                        <a:pt x="108123" y="265"/>
                      </a:cubicBezTo>
                      <a:cubicBezTo>
                        <a:pt x="167229" y="5757"/>
                        <a:pt x="195044" y="39575"/>
                        <a:pt x="203820" y="102164"/>
                      </a:cubicBezTo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0" name="円/楕円 369">
                  <a:extLst>
                    <a:ext uri="{FF2B5EF4-FFF2-40B4-BE49-F238E27FC236}">
                      <a16:creationId xmlns:a16="http://schemas.microsoft.com/office/drawing/2014/main" id="{036470AD-D5E9-45B2-9BBE-C0BFA41A1F93}"/>
                    </a:ext>
                  </a:extLst>
                </p:cNvPr>
                <p:cNvSpPr/>
                <p:nvPr/>
              </p:nvSpPr>
              <p:spPr>
                <a:xfrm rot="900000" flipH="1">
                  <a:off x="3639604" y="4486726"/>
                  <a:ext cx="143560" cy="263054"/>
                </a:xfrm>
                <a:custGeom>
                  <a:avLst/>
                  <a:gdLst>
                    <a:gd name="connsiteX0" fmla="*/ 0 w 137951"/>
                    <a:gd name="connsiteY0" fmla="*/ 109765 h 219530"/>
                    <a:gd name="connsiteX1" fmla="*/ 68976 w 137951"/>
                    <a:gd name="connsiteY1" fmla="*/ 0 h 219530"/>
                    <a:gd name="connsiteX2" fmla="*/ 137952 w 137951"/>
                    <a:gd name="connsiteY2" fmla="*/ 109765 h 219530"/>
                    <a:gd name="connsiteX3" fmla="*/ 68976 w 137951"/>
                    <a:gd name="connsiteY3" fmla="*/ 219530 h 219530"/>
                    <a:gd name="connsiteX4" fmla="*/ 0 w 137951"/>
                    <a:gd name="connsiteY4" fmla="*/ 109765 h 219530"/>
                    <a:gd name="connsiteX0" fmla="*/ 0 w 137952"/>
                    <a:gd name="connsiteY0" fmla="*/ 109765 h 219530"/>
                    <a:gd name="connsiteX1" fmla="*/ 68976 w 137952"/>
                    <a:gd name="connsiteY1" fmla="*/ 0 h 219530"/>
                    <a:gd name="connsiteX2" fmla="*/ 137952 w 137952"/>
                    <a:gd name="connsiteY2" fmla="*/ 109765 h 219530"/>
                    <a:gd name="connsiteX3" fmla="*/ 68976 w 137952"/>
                    <a:gd name="connsiteY3" fmla="*/ 219530 h 219530"/>
                    <a:gd name="connsiteX4" fmla="*/ 0 w 137952"/>
                    <a:gd name="connsiteY4" fmla="*/ 109765 h 219530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0663" h="221097">
                      <a:moveTo>
                        <a:pt x="0" y="110869"/>
                      </a:moveTo>
                      <a:cubicBezTo>
                        <a:pt x="0" y="50247"/>
                        <a:pt x="48866" y="7218"/>
                        <a:pt x="68976" y="1104"/>
                      </a:cubicBezTo>
                      <a:cubicBezTo>
                        <a:pt x="89086" y="-5010"/>
                        <a:pt x="120663" y="13565"/>
                        <a:pt x="120663" y="74187"/>
                      </a:cubicBezTo>
                      <a:cubicBezTo>
                        <a:pt x="77082" y="150249"/>
                        <a:pt x="71181" y="180139"/>
                        <a:pt x="68976" y="220634"/>
                      </a:cubicBezTo>
                      <a:cubicBezTo>
                        <a:pt x="48866" y="226748"/>
                        <a:pt x="0" y="171491"/>
                        <a:pt x="0" y="110869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1" name="フリーフォーム: 図形 60">
                  <a:extLst>
                    <a:ext uri="{FF2B5EF4-FFF2-40B4-BE49-F238E27FC236}">
                      <a16:creationId xmlns:a16="http://schemas.microsoft.com/office/drawing/2014/main" id="{E021E0BE-5CEC-455F-85AD-1AF9AF9E7E4D}"/>
                    </a:ext>
                  </a:extLst>
                </p:cNvPr>
                <p:cNvSpPr/>
                <p:nvPr/>
              </p:nvSpPr>
              <p:spPr>
                <a:xfrm rot="10800000">
                  <a:off x="3133393" y="4337176"/>
                  <a:ext cx="214607" cy="51189"/>
                </a:xfrm>
                <a:custGeom>
                  <a:avLst/>
                  <a:gdLst>
                    <a:gd name="connsiteX0" fmla="*/ 157550 w 315100"/>
                    <a:gd name="connsiteY0" fmla="*/ 0 h 85026"/>
                    <a:gd name="connsiteX1" fmla="*/ 311306 w 315100"/>
                    <a:gd name="connsiteY1" fmla="*/ 71789 h 85026"/>
                    <a:gd name="connsiteX2" fmla="*/ 315100 w 315100"/>
                    <a:gd name="connsiteY2" fmla="*/ 85026 h 85026"/>
                    <a:gd name="connsiteX3" fmla="*/ 260724 w 315100"/>
                    <a:gd name="connsiteY3" fmla="*/ 68769 h 85026"/>
                    <a:gd name="connsiteX4" fmla="*/ 157550 w 315100"/>
                    <a:gd name="connsiteY4" fmla="*/ 59532 h 85026"/>
                    <a:gd name="connsiteX5" fmla="*/ 54376 w 315100"/>
                    <a:gd name="connsiteY5" fmla="*/ 68769 h 85026"/>
                    <a:gd name="connsiteX6" fmla="*/ 0 w 315100"/>
                    <a:gd name="connsiteY6" fmla="*/ 85026 h 85026"/>
                    <a:gd name="connsiteX7" fmla="*/ 3794 w 315100"/>
                    <a:gd name="connsiteY7" fmla="*/ 71789 h 85026"/>
                    <a:gd name="connsiteX8" fmla="*/ 157550 w 315100"/>
                    <a:gd name="connsiteY8" fmla="*/ 0 h 850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5100" h="85026">
                      <a:moveTo>
                        <a:pt x="157550" y="0"/>
                      </a:moveTo>
                      <a:cubicBezTo>
                        <a:pt x="226669" y="0"/>
                        <a:pt x="285973" y="29602"/>
                        <a:pt x="311306" y="71789"/>
                      </a:cubicBezTo>
                      <a:lnTo>
                        <a:pt x="315100" y="85026"/>
                      </a:lnTo>
                      <a:lnTo>
                        <a:pt x="260724" y="68769"/>
                      </a:lnTo>
                      <a:cubicBezTo>
                        <a:pt x="229012" y="62821"/>
                        <a:pt x="194147" y="59532"/>
                        <a:pt x="157550" y="59532"/>
                      </a:cubicBezTo>
                      <a:cubicBezTo>
                        <a:pt x="120953" y="59532"/>
                        <a:pt x="86088" y="62821"/>
                        <a:pt x="54376" y="68769"/>
                      </a:cubicBezTo>
                      <a:lnTo>
                        <a:pt x="0" y="85026"/>
                      </a:lnTo>
                      <a:lnTo>
                        <a:pt x="3794" y="71789"/>
                      </a:lnTo>
                      <a:cubicBezTo>
                        <a:pt x="29127" y="29602"/>
                        <a:pt x="88431" y="0"/>
                        <a:pt x="15755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2" name="フリーフォーム: 図形 61">
                  <a:extLst>
                    <a:ext uri="{FF2B5EF4-FFF2-40B4-BE49-F238E27FC236}">
                      <a16:creationId xmlns:a16="http://schemas.microsoft.com/office/drawing/2014/main" id="{49F07CA0-AFC5-4C43-9ABE-F6B6CCA4A1D0}"/>
                    </a:ext>
                  </a:extLst>
                </p:cNvPr>
                <p:cNvSpPr/>
                <p:nvPr/>
              </p:nvSpPr>
              <p:spPr>
                <a:xfrm rot="10800000">
                  <a:off x="2714294" y="4337176"/>
                  <a:ext cx="159902" cy="51189"/>
                </a:xfrm>
                <a:custGeom>
                  <a:avLst/>
                  <a:gdLst>
                    <a:gd name="connsiteX0" fmla="*/ 157550 w 315100"/>
                    <a:gd name="connsiteY0" fmla="*/ 0 h 85026"/>
                    <a:gd name="connsiteX1" fmla="*/ 311306 w 315100"/>
                    <a:gd name="connsiteY1" fmla="*/ 71789 h 85026"/>
                    <a:gd name="connsiteX2" fmla="*/ 315100 w 315100"/>
                    <a:gd name="connsiteY2" fmla="*/ 85026 h 85026"/>
                    <a:gd name="connsiteX3" fmla="*/ 260724 w 315100"/>
                    <a:gd name="connsiteY3" fmla="*/ 68769 h 85026"/>
                    <a:gd name="connsiteX4" fmla="*/ 157550 w 315100"/>
                    <a:gd name="connsiteY4" fmla="*/ 59532 h 85026"/>
                    <a:gd name="connsiteX5" fmla="*/ 54376 w 315100"/>
                    <a:gd name="connsiteY5" fmla="*/ 68769 h 85026"/>
                    <a:gd name="connsiteX6" fmla="*/ 0 w 315100"/>
                    <a:gd name="connsiteY6" fmla="*/ 85026 h 85026"/>
                    <a:gd name="connsiteX7" fmla="*/ 3794 w 315100"/>
                    <a:gd name="connsiteY7" fmla="*/ 71789 h 85026"/>
                    <a:gd name="connsiteX8" fmla="*/ 157550 w 315100"/>
                    <a:gd name="connsiteY8" fmla="*/ 0 h 850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5100" h="85026">
                      <a:moveTo>
                        <a:pt x="157550" y="0"/>
                      </a:moveTo>
                      <a:cubicBezTo>
                        <a:pt x="226669" y="0"/>
                        <a:pt x="285973" y="29602"/>
                        <a:pt x="311306" y="71789"/>
                      </a:cubicBezTo>
                      <a:lnTo>
                        <a:pt x="315100" y="85026"/>
                      </a:lnTo>
                      <a:lnTo>
                        <a:pt x="260724" y="68769"/>
                      </a:lnTo>
                      <a:cubicBezTo>
                        <a:pt x="229012" y="62821"/>
                        <a:pt x="194147" y="59532"/>
                        <a:pt x="157550" y="59532"/>
                      </a:cubicBezTo>
                      <a:cubicBezTo>
                        <a:pt x="120953" y="59532"/>
                        <a:pt x="86088" y="62821"/>
                        <a:pt x="54376" y="68769"/>
                      </a:cubicBezTo>
                      <a:lnTo>
                        <a:pt x="0" y="85026"/>
                      </a:lnTo>
                      <a:lnTo>
                        <a:pt x="3794" y="71789"/>
                      </a:lnTo>
                      <a:cubicBezTo>
                        <a:pt x="29127" y="29602"/>
                        <a:pt x="88431" y="0"/>
                        <a:pt x="15755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A079113E-8E0F-4216-BA5F-E7692E5B98E0}"/>
                  </a:ext>
                </a:extLst>
              </p:cNvPr>
              <p:cNvSpPr/>
              <p:nvPr/>
            </p:nvSpPr>
            <p:spPr>
              <a:xfrm>
                <a:off x="4680465" y="4225850"/>
                <a:ext cx="172845" cy="253114"/>
              </a:xfrm>
              <a:custGeom>
                <a:avLst/>
                <a:gdLst>
                  <a:gd name="connsiteX0" fmla="*/ 316282 w 374516"/>
                  <a:gd name="connsiteY0" fmla="*/ 0 h 592166"/>
                  <a:gd name="connsiteX1" fmla="*/ 374516 w 374516"/>
                  <a:gd name="connsiteY1" fmla="*/ 0 h 592166"/>
                  <a:gd name="connsiteX2" fmla="*/ 374516 w 374516"/>
                  <a:gd name="connsiteY2" fmla="*/ 290033 h 592166"/>
                  <a:gd name="connsiteX3" fmla="*/ 316282 w 374516"/>
                  <a:gd name="connsiteY3" fmla="*/ 290033 h 592166"/>
                  <a:gd name="connsiteX4" fmla="*/ 210854 w 374516"/>
                  <a:gd name="connsiteY4" fmla="*/ 0 h 592166"/>
                  <a:gd name="connsiteX5" fmla="*/ 269088 w 374516"/>
                  <a:gd name="connsiteY5" fmla="*/ 0 h 592166"/>
                  <a:gd name="connsiteX6" fmla="*/ 269088 w 374516"/>
                  <a:gd name="connsiteY6" fmla="*/ 467042 h 592166"/>
                  <a:gd name="connsiteX7" fmla="*/ 210854 w 374516"/>
                  <a:gd name="connsiteY7" fmla="*/ 467042 h 592166"/>
                  <a:gd name="connsiteX8" fmla="*/ 105427 w 374516"/>
                  <a:gd name="connsiteY8" fmla="*/ 0 h 592166"/>
                  <a:gd name="connsiteX9" fmla="*/ 163661 w 374516"/>
                  <a:gd name="connsiteY9" fmla="*/ 0 h 592166"/>
                  <a:gd name="connsiteX10" fmla="*/ 163661 w 374516"/>
                  <a:gd name="connsiteY10" fmla="*/ 390307 h 592166"/>
                  <a:gd name="connsiteX11" fmla="*/ 105427 w 374516"/>
                  <a:gd name="connsiteY11" fmla="*/ 390307 h 592166"/>
                  <a:gd name="connsiteX12" fmla="*/ 0 w 374516"/>
                  <a:gd name="connsiteY12" fmla="*/ 0 h 592166"/>
                  <a:gd name="connsiteX13" fmla="*/ 58234 w 374516"/>
                  <a:gd name="connsiteY13" fmla="*/ 0 h 592166"/>
                  <a:gd name="connsiteX14" fmla="*/ 58234 w 374516"/>
                  <a:gd name="connsiteY14" fmla="*/ 592166 h 592166"/>
                  <a:gd name="connsiteX15" fmla="*/ 0 w 374516"/>
                  <a:gd name="connsiteY15" fmla="*/ 592166 h 592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74516" h="592166">
                    <a:moveTo>
                      <a:pt x="316282" y="0"/>
                    </a:moveTo>
                    <a:lnTo>
                      <a:pt x="374516" y="0"/>
                    </a:lnTo>
                    <a:lnTo>
                      <a:pt x="374516" y="290033"/>
                    </a:lnTo>
                    <a:lnTo>
                      <a:pt x="316282" y="290033"/>
                    </a:lnTo>
                    <a:close/>
                    <a:moveTo>
                      <a:pt x="210854" y="0"/>
                    </a:moveTo>
                    <a:lnTo>
                      <a:pt x="269088" y="0"/>
                    </a:lnTo>
                    <a:lnTo>
                      <a:pt x="269088" y="467042"/>
                    </a:lnTo>
                    <a:lnTo>
                      <a:pt x="210854" y="467042"/>
                    </a:lnTo>
                    <a:close/>
                    <a:moveTo>
                      <a:pt x="105427" y="0"/>
                    </a:moveTo>
                    <a:lnTo>
                      <a:pt x="163661" y="0"/>
                    </a:lnTo>
                    <a:lnTo>
                      <a:pt x="163661" y="390307"/>
                    </a:lnTo>
                    <a:lnTo>
                      <a:pt x="105427" y="390307"/>
                    </a:lnTo>
                    <a:close/>
                    <a:moveTo>
                      <a:pt x="0" y="0"/>
                    </a:moveTo>
                    <a:lnTo>
                      <a:pt x="58234" y="0"/>
                    </a:lnTo>
                    <a:lnTo>
                      <a:pt x="58234" y="592166"/>
                    </a:lnTo>
                    <a:lnTo>
                      <a:pt x="0" y="592166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2" name="グループ化 41">
                <a:extLst>
                  <a:ext uri="{FF2B5EF4-FFF2-40B4-BE49-F238E27FC236}">
                    <a16:creationId xmlns:a16="http://schemas.microsoft.com/office/drawing/2014/main" id="{098D9FEA-EA70-4B7B-A8D2-562BD621D572}"/>
                  </a:ext>
                </a:extLst>
              </p:cNvPr>
              <p:cNvGrpSpPr/>
              <p:nvPr/>
            </p:nvGrpSpPr>
            <p:grpSpPr>
              <a:xfrm>
                <a:off x="4468576" y="4484371"/>
                <a:ext cx="82344" cy="117814"/>
                <a:chOff x="1599941" y="1796144"/>
                <a:chExt cx="92869" cy="178007"/>
              </a:xfrm>
            </p:grpSpPr>
            <p:sp>
              <p:nvSpPr>
                <p:cNvPr id="48" name="楕円 47">
                  <a:extLst>
                    <a:ext uri="{FF2B5EF4-FFF2-40B4-BE49-F238E27FC236}">
                      <a16:creationId xmlns:a16="http://schemas.microsoft.com/office/drawing/2014/main" id="{33CB58DC-EE03-421A-AD23-CAE2982A98A8}"/>
                    </a:ext>
                  </a:extLst>
                </p:cNvPr>
                <p:cNvSpPr/>
                <p:nvPr/>
              </p:nvSpPr>
              <p:spPr>
                <a:xfrm>
                  <a:off x="1612805" y="1812812"/>
                  <a:ext cx="65600" cy="15017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円: 塗りつぶしなし 48">
                  <a:extLst>
                    <a:ext uri="{FF2B5EF4-FFF2-40B4-BE49-F238E27FC236}">
                      <a16:creationId xmlns:a16="http://schemas.microsoft.com/office/drawing/2014/main" id="{C79B2B1F-F1D5-4534-9B0C-5F2C91A70E85}"/>
                    </a:ext>
                  </a:extLst>
                </p:cNvPr>
                <p:cNvSpPr/>
                <p:nvPr/>
              </p:nvSpPr>
              <p:spPr>
                <a:xfrm>
                  <a:off x="1599941" y="1796144"/>
                  <a:ext cx="92869" cy="178007"/>
                </a:xfrm>
                <a:prstGeom prst="donu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3" name="グループ化 42">
                <a:extLst>
                  <a:ext uri="{FF2B5EF4-FFF2-40B4-BE49-F238E27FC236}">
                    <a16:creationId xmlns:a16="http://schemas.microsoft.com/office/drawing/2014/main" id="{3924075F-D728-4006-9A24-FB791BF0A7DA}"/>
                  </a:ext>
                </a:extLst>
              </p:cNvPr>
              <p:cNvGrpSpPr/>
              <p:nvPr/>
            </p:nvGrpSpPr>
            <p:grpSpPr>
              <a:xfrm>
                <a:off x="4896268" y="4484371"/>
                <a:ext cx="111798" cy="117814"/>
                <a:chOff x="1599941" y="1796144"/>
                <a:chExt cx="92869" cy="178007"/>
              </a:xfrm>
            </p:grpSpPr>
            <p:sp>
              <p:nvSpPr>
                <p:cNvPr id="46" name="楕円 45">
                  <a:extLst>
                    <a:ext uri="{FF2B5EF4-FFF2-40B4-BE49-F238E27FC236}">
                      <a16:creationId xmlns:a16="http://schemas.microsoft.com/office/drawing/2014/main" id="{00A41AA7-C758-4E83-8AC4-825A2B34050C}"/>
                    </a:ext>
                  </a:extLst>
                </p:cNvPr>
                <p:cNvSpPr/>
                <p:nvPr/>
              </p:nvSpPr>
              <p:spPr>
                <a:xfrm>
                  <a:off x="1612805" y="1812812"/>
                  <a:ext cx="65600" cy="15017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" name="円: 塗りつぶしなし 46">
                  <a:extLst>
                    <a:ext uri="{FF2B5EF4-FFF2-40B4-BE49-F238E27FC236}">
                      <a16:creationId xmlns:a16="http://schemas.microsoft.com/office/drawing/2014/main" id="{3B3FA58D-1E41-4A1D-B48E-52A509B176D3}"/>
                    </a:ext>
                  </a:extLst>
                </p:cNvPr>
                <p:cNvSpPr/>
                <p:nvPr/>
              </p:nvSpPr>
              <p:spPr>
                <a:xfrm>
                  <a:off x="1599941" y="1796144"/>
                  <a:ext cx="92869" cy="178007"/>
                </a:xfrm>
                <a:prstGeom prst="donu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4" name="円/楕円 27">
                <a:extLst>
                  <a:ext uri="{FF2B5EF4-FFF2-40B4-BE49-F238E27FC236}">
                    <a16:creationId xmlns:a16="http://schemas.microsoft.com/office/drawing/2014/main" id="{E1A57319-FED1-4612-94BB-F7584C27360A}"/>
                  </a:ext>
                </a:extLst>
              </p:cNvPr>
              <p:cNvSpPr/>
              <p:nvPr/>
            </p:nvSpPr>
            <p:spPr>
              <a:xfrm rot="7032295">
                <a:off x="4830076" y="4818841"/>
                <a:ext cx="290141" cy="90364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A2568C99-C64E-4527-879E-B817EC1619ED}"/>
                  </a:ext>
                </a:extLst>
              </p:cNvPr>
              <p:cNvSpPr/>
              <p:nvPr/>
            </p:nvSpPr>
            <p:spPr>
              <a:xfrm>
                <a:off x="5248030" y="5402088"/>
                <a:ext cx="342393" cy="1048788"/>
              </a:xfrm>
              <a:custGeom>
                <a:avLst/>
                <a:gdLst>
                  <a:gd name="connsiteX0" fmla="*/ 69257 w 329444"/>
                  <a:gd name="connsiteY0" fmla="*/ 0 h 797719"/>
                  <a:gd name="connsiteX1" fmla="*/ 260187 w 329444"/>
                  <a:gd name="connsiteY1" fmla="*/ 0 h 797719"/>
                  <a:gd name="connsiteX2" fmla="*/ 281198 w 329444"/>
                  <a:gd name="connsiteY2" fmla="*/ 14166 h 797719"/>
                  <a:gd name="connsiteX3" fmla="*/ 329444 w 329444"/>
                  <a:gd name="connsiteY3" fmla="*/ 130642 h 797719"/>
                  <a:gd name="connsiteX4" fmla="*/ 329444 w 329444"/>
                  <a:gd name="connsiteY4" fmla="*/ 797719 h 797719"/>
                  <a:gd name="connsiteX5" fmla="*/ 0 w 329444"/>
                  <a:gd name="connsiteY5" fmla="*/ 797719 h 797719"/>
                  <a:gd name="connsiteX6" fmla="*/ 0 w 329444"/>
                  <a:gd name="connsiteY6" fmla="*/ 130642 h 797719"/>
                  <a:gd name="connsiteX7" fmla="*/ 48246 w 329444"/>
                  <a:gd name="connsiteY7" fmla="*/ 14166 h 797719"/>
                  <a:gd name="connsiteX0" fmla="*/ 69257 w 329444"/>
                  <a:gd name="connsiteY0" fmla="*/ 0 h 797719"/>
                  <a:gd name="connsiteX1" fmla="*/ 164306 w 329444"/>
                  <a:gd name="connsiteY1" fmla="*/ 795 h 797719"/>
                  <a:gd name="connsiteX2" fmla="*/ 260187 w 329444"/>
                  <a:gd name="connsiteY2" fmla="*/ 0 h 797719"/>
                  <a:gd name="connsiteX3" fmla="*/ 281198 w 329444"/>
                  <a:gd name="connsiteY3" fmla="*/ 14166 h 797719"/>
                  <a:gd name="connsiteX4" fmla="*/ 329444 w 329444"/>
                  <a:gd name="connsiteY4" fmla="*/ 130642 h 797719"/>
                  <a:gd name="connsiteX5" fmla="*/ 329444 w 329444"/>
                  <a:gd name="connsiteY5" fmla="*/ 797719 h 797719"/>
                  <a:gd name="connsiteX6" fmla="*/ 0 w 329444"/>
                  <a:gd name="connsiteY6" fmla="*/ 797719 h 797719"/>
                  <a:gd name="connsiteX7" fmla="*/ 0 w 329444"/>
                  <a:gd name="connsiteY7" fmla="*/ 130642 h 797719"/>
                  <a:gd name="connsiteX8" fmla="*/ 48246 w 329444"/>
                  <a:gd name="connsiteY8" fmla="*/ 14166 h 797719"/>
                  <a:gd name="connsiteX9" fmla="*/ 69257 w 329444"/>
                  <a:gd name="connsiteY9" fmla="*/ 0 h 797719"/>
                  <a:gd name="connsiteX0" fmla="*/ 164306 w 329444"/>
                  <a:gd name="connsiteY0" fmla="*/ 795 h 797719"/>
                  <a:gd name="connsiteX1" fmla="*/ 260187 w 329444"/>
                  <a:gd name="connsiteY1" fmla="*/ 0 h 797719"/>
                  <a:gd name="connsiteX2" fmla="*/ 281198 w 329444"/>
                  <a:gd name="connsiteY2" fmla="*/ 14166 h 797719"/>
                  <a:gd name="connsiteX3" fmla="*/ 329444 w 329444"/>
                  <a:gd name="connsiteY3" fmla="*/ 130642 h 797719"/>
                  <a:gd name="connsiteX4" fmla="*/ 329444 w 329444"/>
                  <a:gd name="connsiteY4" fmla="*/ 797719 h 797719"/>
                  <a:gd name="connsiteX5" fmla="*/ 0 w 329444"/>
                  <a:gd name="connsiteY5" fmla="*/ 797719 h 797719"/>
                  <a:gd name="connsiteX6" fmla="*/ 0 w 329444"/>
                  <a:gd name="connsiteY6" fmla="*/ 130642 h 797719"/>
                  <a:gd name="connsiteX7" fmla="*/ 48246 w 329444"/>
                  <a:gd name="connsiteY7" fmla="*/ 14166 h 797719"/>
                  <a:gd name="connsiteX8" fmla="*/ 69257 w 329444"/>
                  <a:gd name="connsiteY8" fmla="*/ 0 h 797719"/>
                  <a:gd name="connsiteX9" fmla="*/ 255746 w 329444"/>
                  <a:gd name="connsiteY9" fmla="*/ 92235 h 797719"/>
                  <a:gd name="connsiteX0" fmla="*/ 164306 w 329444"/>
                  <a:gd name="connsiteY0" fmla="*/ 795 h 797719"/>
                  <a:gd name="connsiteX1" fmla="*/ 260187 w 329444"/>
                  <a:gd name="connsiteY1" fmla="*/ 0 h 797719"/>
                  <a:gd name="connsiteX2" fmla="*/ 281198 w 329444"/>
                  <a:gd name="connsiteY2" fmla="*/ 14166 h 797719"/>
                  <a:gd name="connsiteX3" fmla="*/ 329444 w 329444"/>
                  <a:gd name="connsiteY3" fmla="*/ 130642 h 797719"/>
                  <a:gd name="connsiteX4" fmla="*/ 329444 w 329444"/>
                  <a:gd name="connsiteY4" fmla="*/ 797719 h 797719"/>
                  <a:gd name="connsiteX5" fmla="*/ 0 w 329444"/>
                  <a:gd name="connsiteY5" fmla="*/ 797719 h 797719"/>
                  <a:gd name="connsiteX6" fmla="*/ 0 w 329444"/>
                  <a:gd name="connsiteY6" fmla="*/ 130642 h 797719"/>
                  <a:gd name="connsiteX7" fmla="*/ 48246 w 329444"/>
                  <a:gd name="connsiteY7" fmla="*/ 14166 h 797719"/>
                  <a:gd name="connsiteX8" fmla="*/ 69257 w 329444"/>
                  <a:gd name="connsiteY8" fmla="*/ 0 h 797719"/>
                  <a:gd name="connsiteX0" fmla="*/ 260187 w 329444"/>
                  <a:gd name="connsiteY0" fmla="*/ 0 h 797719"/>
                  <a:gd name="connsiteX1" fmla="*/ 281198 w 329444"/>
                  <a:gd name="connsiteY1" fmla="*/ 14166 h 797719"/>
                  <a:gd name="connsiteX2" fmla="*/ 329444 w 329444"/>
                  <a:gd name="connsiteY2" fmla="*/ 130642 h 797719"/>
                  <a:gd name="connsiteX3" fmla="*/ 329444 w 329444"/>
                  <a:gd name="connsiteY3" fmla="*/ 797719 h 797719"/>
                  <a:gd name="connsiteX4" fmla="*/ 0 w 329444"/>
                  <a:gd name="connsiteY4" fmla="*/ 797719 h 797719"/>
                  <a:gd name="connsiteX5" fmla="*/ 0 w 329444"/>
                  <a:gd name="connsiteY5" fmla="*/ 130642 h 797719"/>
                  <a:gd name="connsiteX6" fmla="*/ 48246 w 329444"/>
                  <a:gd name="connsiteY6" fmla="*/ 14166 h 797719"/>
                  <a:gd name="connsiteX7" fmla="*/ 69257 w 329444"/>
                  <a:gd name="connsiteY7" fmla="*/ 0 h 797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29444" h="797719">
                    <a:moveTo>
                      <a:pt x="260187" y="0"/>
                    </a:moveTo>
                    <a:lnTo>
                      <a:pt x="281198" y="14166"/>
                    </a:lnTo>
                    <a:cubicBezTo>
                      <a:pt x="311007" y="43975"/>
                      <a:pt x="329444" y="85156"/>
                      <a:pt x="329444" y="130642"/>
                    </a:cubicBezTo>
                    <a:lnTo>
                      <a:pt x="329444" y="797719"/>
                    </a:lnTo>
                    <a:lnTo>
                      <a:pt x="0" y="797719"/>
                    </a:lnTo>
                    <a:lnTo>
                      <a:pt x="0" y="130642"/>
                    </a:lnTo>
                    <a:cubicBezTo>
                      <a:pt x="0" y="85156"/>
                      <a:pt x="18437" y="43975"/>
                      <a:pt x="48246" y="14166"/>
                    </a:cubicBezTo>
                    <a:lnTo>
                      <a:pt x="69257" y="0"/>
                    </a:lnTo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9" name="円/楕円 27">
              <a:extLst>
                <a:ext uri="{FF2B5EF4-FFF2-40B4-BE49-F238E27FC236}">
                  <a16:creationId xmlns:a16="http://schemas.microsoft.com/office/drawing/2014/main" id="{BE2745C2-F569-49BA-B354-E9C391ED82B3}"/>
                </a:ext>
              </a:extLst>
            </p:cNvPr>
            <p:cNvSpPr/>
            <p:nvPr/>
          </p:nvSpPr>
          <p:spPr>
            <a:xfrm rot="13943616">
              <a:off x="4480070" y="4869667"/>
              <a:ext cx="156558" cy="45719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263 w 3210681"/>
                <a:gd name="connsiteY0" fmla="*/ 27522 h 373807"/>
                <a:gd name="connsiteX1" fmla="*/ 1702573 w 3210681"/>
                <a:gd name="connsiteY1" fmla="*/ 101140 h 373807"/>
                <a:gd name="connsiteX2" fmla="*/ 3210681 w 3210681"/>
                <a:gd name="connsiteY2" fmla="*/ 27522 h 373807"/>
                <a:gd name="connsiteX3" fmla="*/ 1605472 w 3210681"/>
                <a:gd name="connsiteY3" fmla="*/ 373807 h 373807"/>
                <a:gd name="connsiteX4" fmla="*/ 263 w 3210681"/>
                <a:gd name="connsiteY4" fmla="*/ 27522 h 373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681" h="373807">
                  <a:moveTo>
                    <a:pt x="263" y="27522"/>
                  </a:moveTo>
                  <a:cubicBezTo>
                    <a:pt x="16446" y="-17922"/>
                    <a:pt x="816041" y="101140"/>
                    <a:pt x="1702573" y="101140"/>
                  </a:cubicBezTo>
                  <a:cubicBezTo>
                    <a:pt x="2589105" y="101140"/>
                    <a:pt x="3210681" y="-63720"/>
                    <a:pt x="3210681" y="27522"/>
                  </a:cubicBezTo>
                  <a:cubicBezTo>
                    <a:pt x="3210681" y="118764"/>
                    <a:pt x="2492004" y="373807"/>
                    <a:pt x="1605472" y="373807"/>
                  </a:cubicBezTo>
                  <a:cubicBezTo>
                    <a:pt x="718940" y="373807"/>
                    <a:pt x="-15920" y="72966"/>
                    <a:pt x="263" y="2752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63" name="グループ化 62">
            <a:extLst>
              <a:ext uri="{FF2B5EF4-FFF2-40B4-BE49-F238E27FC236}">
                <a16:creationId xmlns:a16="http://schemas.microsoft.com/office/drawing/2014/main" id="{D367DD0E-FF9B-4741-A471-8271D9C15B36}"/>
              </a:ext>
            </a:extLst>
          </p:cNvPr>
          <p:cNvGrpSpPr/>
          <p:nvPr/>
        </p:nvGrpSpPr>
        <p:grpSpPr>
          <a:xfrm>
            <a:off x="7230242" y="3657638"/>
            <a:ext cx="1240660" cy="2793238"/>
            <a:chOff x="7230242" y="3657638"/>
            <a:chExt cx="1240660" cy="2793238"/>
          </a:xfrm>
        </p:grpSpPr>
        <p:grpSp>
          <p:nvGrpSpPr>
            <p:cNvPr id="64" name="グループ化 63">
              <a:extLst>
                <a:ext uri="{FF2B5EF4-FFF2-40B4-BE49-F238E27FC236}">
                  <a16:creationId xmlns:a16="http://schemas.microsoft.com/office/drawing/2014/main" id="{F89E1210-0ADA-4B18-954C-16828A73C6DF}"/>
                </a:ext>
              </a:extLst>
            </p:cNvPr>
            <p:cNvGrpSpPr/>
            <p:nvPr/>
          </p:nvGrpSpPr>
          <p:grpSpPr>
            <a:xfrm>
              <a:off x="7230242" y="3657638"/>
              <a:ext cx="1240660" cy="2793238"/>
              <a:chOff x="7230242" y="3657638"/>
              <a:chExt cx="1240660" cy="2793238"/>
            </a:xfrm>
          </p:grpSpPr>
          <p:grpSp>
            <p:nvGrpSpPr>
              <p:cNvPr id="66" name="グループ化 65">
                <a:extLst>
                  <a:ext uri="{FF2B5EF4-FFF2-40B4-BE49-F238E27FC236}">
                    <a16:creationId xmlns:a16="http://schemas.microsoft.com/office/drawing/2014/main" id="{C0411B0F-653E-4956-9574-0C2148718CEA}"/>
                  </a:ext>
                </a:extLst>
              </p:cNvPr>
              <p:cNvGrpSpPr/>
              <p:nvPr/>
            </p:nvGrpSpPr>
            <p:grpSpPr>
              <a:xfrm>
                <a:off x="7230242" y="3657638"/>
                <a:ext cx="1228099" cy="2793238"/>
                <a:chOff x="6818620" y="3657638"/>
                <a:chExt cx="1228099" cy="2793238"/>
              </a:xfrm>
            </p:grpSpPr>
            <p:sp>
              <p:nvSpPr>
                <p:cNvPr id="76" name="フリーフォーム: 図形 75">
                  <a:extLst>
                    <a:ext uri="{FF2B5EF4-FFF2-40B4-BE49-F238E27FC236}">
                      <a16:creationId xmlns:a16="http://schemas.microsoft.com/office/drawing/2014/main" id="{169E73E0-1643-4A0A-B8A8-B345DCFD81E7}"/>
                    </a:ext>
                  </a:extLst>
                </p:cNvPr>
                <p:cNvSpPr/>
                <p:nvPr/>
              </p:nvSpPr>
              <p:spPr>
                <a:xfrm>
                  <a:off x="6818620" y="3771900"/>
                  <a:ext cx="1228099" cy="784859"/>
                </a:xfrm>
                <a:custGeom>
                  <a:avLst/>
                  <a:gdLst>
                    <a:gd name="connsiteX0" fmla="*/ 592320 w 1184640"/>
                    <a:gd name="connsiteY0" fmla="*/ 0 h 746442"/>
                    <a:gd name="connsiteX1" fmla="*/ 665324 w 1184640"/>
                    <a:gd name="connsiteY1" fmla="*/ 37815 h 746442"/>
                    <a:gd name="connsiteX2" fmla="*/ 745624 w 1184640"/>
                    <a:gd name="connsiteY2" fmla="*/ 20183 h 746442"/>
                    <a:gd name="connsiteX3" fmla="*/ 806350 w 1184640"/>
                    <a:gd name="connsiteY3" fmla="*/ 75601 h 746442"/>
                    <a:gd name="connsiteX4" fmla="*/ 888480 w 1184640"/>
                    <a:gd name="connsiteY4" fmla="*/ 79356 h 746442"/>
                    <a:gd name="connsiteX5" fmla="*/ 932795 w 1184640"/>
                    <a:gd name="connsiteY5" fmla="*/ 148605 h 746442"/>
                    <a:gd name="connsiteX6" fmla="*/ 1011153 w 1184640"/>
                    <a:gd name="connsiteY6" fmla="*/ 173486 h 746442"/>
                    <a:gd name="connsiteX7" fmla="*/ 1036034 w 1184640"/>
                    <a:gd name="connsiteY7" fmla="*/ 251845 h 746442"/>
                    <a:gd name="connsiteX8" fmla="*/ 1105284 w 1184640"/>
                    <a:gd name="connsiteY8" fmla="*/ 296160 h 746442"/>
                    <a:gd name="connsiteX9" fmla="*/ 1109039 w 1184640"/>
                    <a:gd name="connsiteY9" fmla="*/ 378289 h 746442"/>
                    <a:gd name="connsiteX10" fmla="*/ 1164457 w 1184640"/>
                    <a:gd name="connsiteY10" fmla="*/ 439016 h 746442"/>
                    <a:gd name="connsiteX11" fmla="*/ 1146825 w 1184640"/>
                    <a:gd name="connsiteY11" fmla="*/ 519315 h 746442"/>
                    <a:gd name="connsiteX12" fmla="*/ 1184640 w 1184640"/>
                    <a:gd name="connsiteY12" fmla="*/ 592319 h 746442"/>
                    <a:gd name="connsiteX13" fmla="*/ 1146825 w 1184640"/>
                    <a:gd name="connsiteY13" fmla="*/ 665323 h 746442"/>
                    <a:gd name="connsiteX14" fmla="*/ 1164457 w 1184640"/>
                    <a:gd name="connsiteY14" fmla="*/ 745622 h 746442"/>
                    <a:gd name="connsiteX15" fmla="*/ 1163709 w 1184640"/>
                    <a:gd name="connsiteY15" fmla="*/ 746442 h 746442"/>
                    <a:gd name="connsiteX16" fmla="*/ 20932 w 1184640"/>
                    <a:gd name="connsiteY16" fmla="*/ 746442 h 746442"/>
                    <a:gd name="connsiteX17" fmla="*/ 20183 w 1184640"/>
                    <a:gd name="connsiteY17" fmla="*/ 745622 h 746442"/>
                    <a:gd name="connsiteX18" fmla="*/ 37815 w 1184640"/>
                    <a:gd name="connsiteY18" fmla="*/ 665323 h 746442"/>
                    <a:gd name="connsiteX19" fmla="*/ 0 w 1184640"/>
                    <a:gd name="connsiteY19" fmla="*/ 592319 h 746442"/>
                    <a:gd name="connsiteX20" fmla="*/ 37815 w 1184640"/>
                    <a:gd name="connsiteY20" fmla="*/ 519315 h 746442"/>
                    <a:gd name="connsiteX21" fmla="*/ 20183 w 1184640"/>
                    <a:gd name="connsiteY21" fmla="*/ 439016 h 746442"/>
                    <a:gd name="connsiteX22" fmla="*/ 75601 w 1184640"/>
                    <a:gd name="connsiteY22" fmla="*/ 378289 h 746442"/>
                    <a:gd name="connsiteX23" fmla="*/ 79356 w 1184640"/>
                    <a:gd name="connsiteY23" fmla="*/ 296160 h 746442"/>
                    <a:gd name="connsiteX24" fmla="*/ 148606 w 1184640"/>
                    <a:gd name="connsiteY24" fmla="*/ 251845 h 746442"/>
                    <a:gd name="connsiteX25" fmla="*/ 173487 w 1184640"/>
                    <a:gd name="connsiteY25" fmla="*/ 173486 h 746442"/>
                    <a:gd name="connsiteX26" fmla="*/ 251845 w 1184640"/>
                    <a:gd name="connsiteY26" fmla="*/ 148605 h 746442"/>
                    <a:gd name="connsiteX27" fmla="*/ 296160 w 1184640"/>
                    <a:gd name="connsiteY27" fmla="*/ 79356 h 746442"/>
                    <a:gd name="connsiteX28" fmla="*/ 378290 w 1184640"/>
                    <a:gd name="connsiteY28" fmla="*/ 75601 h 746442"/>
                    <a:gd name="connsiteX29" fmla="*/ 439016 w 1184640"/>
                    <a:gd name="connsiteY29" fmla="*/ 20183 h 746442"/>
                    <a:gd name="connsiteX30" fmla="*/ 519316 w 1184640"/>
                    <a:gd name="connsiteY30" fmla="*/ 37815 h 7464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1184640" h="746442">
                      <a:moveTo>
                        <a:pt x="592320" y="0"/>
                      </a:moveTo>
                      <a:lnTo>
                        <a:pt x="665324" y="37815"/>
                      </a:lnTo>
                      <a:lnTo>
                        <a:pt x="745624" y="20183"/>
                      </a:lnTo>
                      <a:lnTo>
                        <a:pt x="806350" y="75601"/>
                      </a:lnTo>
                      <a:lnTo>
                        <a:pt x="888480" y="79356"/>
                      </a:lnTo>
                      <a:lnTo>
                        <a:pt x="932795" y="148605"/>
                      </a:lnTo>
                      <a:lnTo>
                        <a:pt x="1011153" y="173486"/>
                      </a:lnTo>
                      <a:lnTo>
                        <a:pt x="1036034" y="251845"/>
                      </a:lnTo>
                      <a:lnTo>
                        <a:pt x="1105284" y="296160"/>
                      </a:lnTo>
                      <a:lnTo>
                        <a:pt x="1109039" y="378289"/>
                      </a:lnTo>
                      <a:lnTo>
                        <a:pt x="1164457" y="439016"/>
                      </a:lnTo>
                      <a:lnTo>
                        <a:pt x="1146825" y="519315"/>
                      </a:lnTo>
                      <a:lnTo>
                        <a:pt x="1184640" y="592319"/>
                      </a:lnTo>
                      <a:lnTo>
                        <a:pt x="1146825" y="665323"/>
                      </a:lnTo>
                      <a:lnTo>
                        <a:pt x="1164457" y="745622"/>
                      </a:lnTo>
                      <a:lnTo>
                        <a:pt x="1163709" y="746442"/>
                      </a:lnTo>
                      <a:lnTo>
                        <a:pt x="20932" y="746442"/>
                      </a:lnTo>
                      <a:lnTo>
                        <a:pt x="20183" y="745622"/>
                      </a:lnTo>
                      <a:lnTo>
                        <a:pt x="37815" y="665323"/>
                      </a:lnTo>
                      <a:lnTo>
                        <a:pt x="0" y="592319"/>
                      </a:lnTo>
                      <a:lnTo>
                        <a:pt x="37815" y="519315"/>
                      </a:lnTo>
                      <a:lnTo>
                        <a:pt x="20183" y="439016"/>
                      </a:lnTo>
                      <a:lnTo>
                        <a:pt x="75601" y="378289"/>
                      </a:lnTo>
                      <a:lnTo>
                        <a:pt x="79356" y="296160"/>
                      </a:lnTo>
                      <a:lnTo>
                        <a:pt x="148606" y="251845"/>
                      </a:lnTo>
                      <a:lnTo>
                        <a:pt x="173487" y="173486"/>
                      </a:lnTo>
                      <a:lnTo>
                        <a:pt x="251845" y="148605"/>
                      </a:lnTo>
                      <a:lnTo>
                        <a:pt x="296160" y="79356"/>
                      </a:lnTo>
                      <a:lnTo>
                        <a:pt x="378290" y="75601"/>
                      </a:lnTo>
                      <a:lnTo>
                        <a:pt x="439016" y="20183"/>
                      </a:lnTo>
                      <a:lnTo>
                        <a:pt x="519316" y="37815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77" name="グループ化 76">
                  <a:extLst>
                    <a:ext uri="{FF2B5EF4-FFF2-40B4-BE49-F238E27FC236}">
                      <a16:creationId xmlns:a16="http://schemas.microsoft.com/office/drawing/2014/main" id="{D0DF34CE-4FAD-463D-A547-DE930304D6DA}"/>
                    </a:ext>
                  </a:extLst>
                </p:cNvPr>
                <p:cNvGrpSpPr/>
                <p:nvPr/>
              </p:nvGrpSpPr>
              <p:grpSpPr>
                <a:xfrm>
                  <a:off x="6846172" y="3905303"/>
                  <a:ext cx="1196991" cy="2545573"/>
                  <a:chOff x="194114" y="3858121"/>
                  <a:chExt cx="1212172" cy="2577858"/>
                </a:xfrm>
              </p:grpSpPr>
              <p:sp>
                <p:nvSpPr>
                  <p:cNvPr id="84" name="フリーフォーム: 図形 83">
                    <a:extLst>
                      <a:ext uri="{FF2B5EF4-FFF2-40B4-BE49-F238E27FC236}">
                        <a16:creationId xmlns:a16="http://schemas.microsoft.com/office/drawing/2014/main" id="{82D9A6F0-2265-41F0-80CB-976B6DBD03D9}"/>
                      </a:ext>
                    </a:extLst>
                  </p:cNvPr>
                  <p:cNvSpPr/>
                  <p:nvPr/>
                </p:nvSpPr>
                <p:spPr>
                  <a:xfrm>
                    <a:off x="194114" y="3858121"/>
                    <a:ext cx="1080853" cy="1767184"/>
                  </a:xfrm>
                  <a:custGeom>
                    <a:avLst/>
                    <a:gdLst>
                      <a:gd name="connsiteX0" fmla="*/ 448541 w 897082"/>
                      <a:gd name="connsiteY0" fmla="*/ 0 h 1466720"/>
                      <a:gd name="connsiteX1" fmla="*/ 897082 w 897082"/>
                      <a:gd name="connsiteY1" fmla="*/ 448541 h 1466720"/>
                      <a:gd name="connsiteX2" fmla="*/ 897082 w 897082"/>
                      <a:gd name="connsiteY2" fmla="*/ 572384 h 1466720"/>
                      <a:gd name="connsiteX3" fmla="*/ 623133 w 897082"/>
                      <a:gd name="connsiteY3" fmla="*/ 985676 h 1466720"/>
                      <a:gd name="connsiteX4" fmla="*/ 564119 w 897082"/>
                      <a:gd name="connsiteY4" fmla="*/ 1003996 h 1466720"/>
                      <a:gd name="connsiteX5" fmla="*/ 575827 w 897082"/>
                      <a:gd name="connsiteY5" fmla="*/ 1118635 h 1466720"/>
                      <a:gd name="connsiteX6" fmla="*/ 603105 w 897082"/>
                      <a:gd name="connsiteY6" fmla="*/ 1118635 h 1466720"/>
                      <a:gd name="connsiteX7" fmla="*/ 786798 w 897082"/>
                      <a:gd name="connsiteY7" fmla="*/ 1292678 h 1466720"/>
                      <a:gd name="connsiteX8" fmla="*/ 786797 w 897082"/>
                      <a:gd name="connsiteY8" fmla="*/ 1466720 h 1466720"/>
                      <a:gd name="connsiteX9" fmla="*/ 188668 w 897082"/>
                      <a:gd name="connsiteY9" fmla="*/ 1466720 h 1466720"/>
                      <a:gd name="connsiteX10" fmla="*/ 188668 w 897082"/>
                      <a:gd name="connsiteY10" fmla="*/ 1292678 h 1466720"/>
                      <a:gd name="connsiteX11" fmla="*/ 300860 w 897082"/>
                      <a:gd name="connsiteY11" fmla="*/ 1132312 h 1466720"/>
                      <a:gd name="connsiteX12" fmla="*/ 352270 w 897082"/>
                      <a:gd name="connsiteY12" fmla="*/ 1122478 h 1466720"/>
                      <a:gd name="connsiteX13" fmla="*/ 363516 w 897082"/>
                      <a:gd name="connsiteY13" fmla="*/ 1012354 h 1466720"/>
                      <a:gd name="connsiteX14" fmla="*/ 358144 w 897082"/>
                      <a:gd name="connsiteY14" fmla="*/ 1011812 h 1466720"/>
                      <a:gd name="connsiteX15" fmla="*/ 0 w 897082"/>
                      <a:gd name="connsiteY15" fmla="*/ 572384 h 1466720"/>
                      <a:gd name="connsiteX16" fmla="*/ 0 w 897082"/>
                      <a:gd name="connsiteY16" fmla="*/ 448541 h 1466720"/>
                      <a:gd name="connsiteX17" fmla="*/ 448541 w 897082"/>
                      <a:gd name="connsiteY17" fmla="*/ 0 h 1466720"/>
                      <a:gd name="connsiteX0" fmla="*/ 448541 w 897082"/>
                      <a:gd name="connsiteY0" fmla="*/ 0 h 1466720"/>
                      <a:gd name="connsiteX1" fmla="*/ 897082 w 897082"/>
                      <a:gd name="connsiteY1" fmla="*/ 448541 h 1466720"/>
                      <a:gd name="connsiteX2" fmla="*/ 897082 w 897082"/>
                      <a:gd name="connsiteY2" fmla="*/ 572384 h 1466720"/>
                      <a:gd name="connsiteX3" fmla="*/ 623133 w 897082"/>
                      <a:gd name="connsiteY3" fmla="*/ 985676 h 1466720"/>
                      <a:gd name="connsiteX4" fmla="*/ 564119 w 897082"/>
                      <a:gd name="connsiteY4" fmla="*/ 1003996 h 1466720"/>
                      <a:gd name="connsiteX5" fmla="*/ 575827 w 897082"/>
                      <a:gd name="connsiteY5" fmla="*/ 1118635 h 1466720"/>
                      <a:gd name="connsiteX6" fmla="*/ 603105 w 897082"/>
                      <a:gd name="connsiteY6" fmla="*/ 1118635 h 1466720"/>
                      <a:gd name="connsiteX7" fmla="*/ 786798 w 897082"/>
                      <a:gd name="connsiteY7" fmla="*/ 1292678 h 1466720"/>
                      <a:gd name="connsiteX8" fmla="*/ 786797 w 897082"/>
                      <a:gd name="connsiteY8" fmla="*/ 1466720 h 1466720"/>
                      <a:gd name="connsiteX9" fmla="*/ 188668 w 897082"/>
                      <a:gd name="connsiteY9" fmla="*/ 1466720 h 1466720"/>
                      <a:gd name="connsiteX10" fmla="*/ 188668 w 897082"/>
                      <a:gd name="connsiteY10" fmla="*/ 1292678 h 1466720"/>
                      <a:gd name="connsiteX11" fmla="*/ 300860 w 897082"/>
                      <a:gd name="connsiteY11" fmla="*/ 1132312 h 1466720"/>
                      <a:gd name="connsiteX12" fmla="*/ 352270 w 897082"/>
                      <a:gd name="connsiteY12" fmla="*/ 1122478 h 1466720"/>
                      <a:gd name="connsiteX13" fmla="*/ 363516 w 897082"/>
                      <a:gd name="connsiteY13" fmla="*/ 1012354 h 1466720"/>
                      <a:gd name="connsiteX14" fmla="*/ 358144 w 897082"/>
                      <a:gd name="connsiteY14" fmla="*/ 1011812 h 1466720"/>
                      <a:gd name="connsiteX15" fmla="*/ 44247 w 897082"/>
                      <a:gd name="connsiteY15" fmla="*/ 778518 h 1466720"/>
                      <a:gd name="connsiteX16" fmla="*/ 0 w 897082"/>
                      <a:gd name="connsiteY16" fmla="*/ 572384 h 1466720"/>
                      <a:gd name="connsiteX17" fmla="*/ 0 w 897082"/>
                      <a:gd name="connsiteY17" fmla="*/ 448541 h 1466720"/>
                      <a:gd name="connsiteX18" fmla="*/ 448541 w 897082"/>
                      <a:gd name="connsiteY18" fmla="*/ 0 h 1466720"/>
                      <a:gd name="connsiteX0" fmla="*/ 448541 w 897082"/>
                      <a:gd name="connsiteY0" fmla="*/ 0 h 1466720"/>
                      <a:gd name="connsiteX1" fmla="*/ 897082 w 897082"/>
                      <a:gd name="connsiteY1" fmla="*/ 448541 h 1466720"/>
                      <a:gd name="connsiteX2" fmla="*/ 897082 w 897082"/>
                      <a:gd name="connsiteY2" fmla="*/ 572384 h 1466720"/>
                      <a:gd name="connsiteX3" fmla="*/ 623133 w 897082"/>
                      <a:gd name="connsiteY3" fmla="*/ 985676 h 1466720"/>
                      <a:gd name="connsiteX4" fmla="*/ 564119 w 897082"/>
                      <a:gd name="connsiteY4" fmla="*/ 1003996 h 1466720"/>
                      <a:gd name="connsiteX5" fmla="*/ 575827 w 897082"/>
                      <a:gd name="connsiteY5" fmla="*/ 1118635 h 1466720"/>
                      <a:gd name="connsiteX6" fmla="*/ 603105 w 897082"/>
                      <a:gd name="connsiteY6" fmla="*/ 1118635 h 1466720"/>
                      <a:gd name="connsiteX7" fmla="*/ 786798 w 897082"/>
                      <a:gd name="connsiteY7" fmla="*/ 1292678 h 1466720"/>
                      <a:gd name="connsiteX8" fmla="*/ 786797 w 897082"/>
                      <a:gd name="connsiteY8" fmla="*/ 1466720 h 1466720"/>
                      <a:gd name="connsiteX9" fmla="*/ 188668 w 897082"/>
                      <a:gd name="connsiteY9" fmla="*/ 1466720 h 1466720"/>
                      <a:gd name="connsiteX10" fmla="*/ 188668 w 897082"/>
                      <a:gd name="connsiteY10" fmla="*/ 1292678 h 1466720"/>
                      <a:gd name="connsiteX11" fmla="*/ 300860 w 897082"/>
                      <a:gd name="connsiteY11" fmla="*/ 1132312 h 1466720"/>
                      <a:gd name="connsiteX12" fmla="*/ 352270 w 897082"/>
                      <a:gd name="connsiteY12" fmla="*/ 1122478 h 1466720"/>
                      <a:gd name="connsiteX13" fmla="*/ 363516 w 897082"/>
                      <a:gd name="connsiteY13" fmla="*/ 1012354 h 1466720"/>
                      <a:gd name="connsiteX14" fmla="*/ 358144 w 897082"/>
                      <a:gd name="connsiteY14" fmla="*/ 1011812 h 1466720"/>
                      <a:gd name="connsiteX15" fmla="*/ 44247 w 897082"/>
                      <a:gd name="connsiteY15" fmla="*/ 778518 h 1466720"/>
                      <a:gd name="connsiteX16" fmla="*/ 0 w 897082"/>
                      <a:gd name="connsiteY16" fmla="*/ 572384 h 1466720"/>
                      <a:gd name="connsiteX17" fmla="*/ 0 w 897082"/>
                      <a:gd name="connsiteY17" fmla="*/ 448541 h 1466720"/>
                      <a:gd name="connsiteX18" fmla="*/ 448541 w 897082"/>
                      <a:gd name="connsiteY18" fmla="*/ 0 h 1466720"/>
                      <a:gd name="connsiteX0" fmla="*/ 448541 w 897082"/>
                      <a:gd name="connsiteY0" fmla="*/ 0 h 1466720"/>
                      <a:gd name="connsiteX1" fmla="*/ 897082 w 897082"/>
                      <a:gd name="connsiteY1" fmla="*/ 448541 h 1466720"/>
                      <a:gd name="connsiteX2" fmla="*/ 897082 w 897082"/>
                      <a:gd name="connsiteY2" fmla="*/ 572384 h 1466720"/>
                      <a:gd name="connsiteX3" fmla="*/ 623133 w 897082"/>
                      <a:gd name="connsiteY3" fmla="*/ 985676 h 1466720"/>
                      <a:gd name="connsiteX4" fmla="*/ 564119 w 897082"/>
                      <a:gd name="connsiteY4" fmla="*/ 1003996 h 1466720"/>
                      <a:gd name="connsiteX5" fmla="*/ 575827 w 897082"/>
                      <a:gd name="connsiteY5" fmla="*/ 1118635 h 1466720"/>
                      <a:gd name="connsiteX6" fmla="*/ 603105 w 897082"/>
                      <a:gd name="connsiteY6" fmla="*/ 1118635 h 1466720"/>
                      <a:gd name="connsiteX7" fmla="*/ 786798 w 897082"/>
                      <a:gd name="connsiteY7" fmla="*/ 1292678 h 1466720"/>
                      <a:gd name="connsiteX8" fmla="*/ 786797 w 897082"/>
                      <a:gd name="connsiteY8" fmla="*/ 1466720 h 1466720"/>
                      <a:gd name="connsiteX9" fmla="*/ 188668 w 897082"/>
                      <a:gd name="connsiteY9" fmla="*/ 1466720 h 1466720"/>
                      <a:gd name="connsiteX10" fmla="*/ 188668 w 897082"/>
                      <a:gd name="connsiteY10" fmla="*/ 1292678 h 1466720"/>
                      <a:gd name="connsiteX11" fmla="*/ 300860 w 897082"/>
                      <a:gd name="connsiteY11" fmla="*/ 1132312 h 1466720"/>
                      <a:gd name="connsiteX12" fmla="*/ 352270 w 897082"/>
                      <a:gd name="connsiteY12" fmla="*/ 1122478 h 1466720"/>
                      <a:gd name="connsiteX13" fmla="*/ 363516 w 897082"/>
                      <a:gd name="connsiteY13" fmla="*/ 1012354 h 1466720"/>
                      <a:gd name="connsiteX14" fmla="*/ 358144 w 897082"/>
                      <a:gd name="connsiteY14" fmla="*/ 1011812 h 1466720"/>
                      <a:gd name="connsiteX15" fmla="*/ 44247 w 897082"/>
                      <a:gd name="connsiteY15" fmla="*/ 778518 h 1466720"/>
                      <a:gd name="connsiteX16" fmla="*/ 0 w 897082"/>
                      <a:gd name="connsiteY16" fmla="*/ 572384 h 1466720"/>
                      <a:gd name="connsiteX17" fmla="*/ 0 w 897082"/>
                      <a:gd name="connsiteY17" fmla="*/ 448541 h 1466720"/>
                      <a:gd name="connsiteX18" fmla="*/ 448541 w 897082"/>
                      <a:gd name="connsiteY18" fmla="*/ 0 h 1466720"/>
                      <a:gd name="connsiteX0" fmla="*/ 448541 w 897082"/>
                      <a:gd name="connsiteY0" fmla="*/ 0 h 1466720"/>
                      <a:gd name="connsiteX1" fmla="*/ 897082 w 897082"/>
                      <a:gd name="connsiteY1" fmla="*/ 448541 h 1466720"/>
                      <a:gd name="connsiteX2" fmla="*/ 897082 w 897082"/>
                      <a:gd name="connsiteY2" fmla="*/ 572384 h 1466720"/>
                      <a:gd name="connsiteX3" fmla="*/ 623133 w 897082"/>
                      <a:gd name="connsiteY3" fmla="*/ 985676 h 1466720"/>
                      <a:gd name="connsiteX4" fmla="*/ 564119 w 897082"/>
                      <a:gd name="connsiteY4" fmla="*/ 1003996 h 1466720"/>
                      <a:gd name="connsiteX5" fmla="*/ 575827 w 897082"/>
                      <a:gd name="connsiteY5" fmla="*/ 1118635 h 1466720"/>
                      <a:gd name="connsiteX6" fmla="*/ 603105 w 897082"/>
                      <a:gd name="connsiteY6" fmla="*/ 1118635 h 1466720"/>
                      <a:gd name="connsiteX7" fmla="*/ 786798 w 897082"/>
                      <a:gd name="connsiteY7" fmla="*/ 1292678 h 1466720"/>
                      <a:gd name="connsiteX8" fmla="*/ 786797 w 897082"/>
                      <a:gd name="connsiteY8" fmla="*/ 1466720 h 1466720"/>
                      <a:gd name="connsiteX9" fmla="*/ 188668 w 897082"/>
                      <a:gd name="connsiteY9" fmla="*/ 1466720 h 1466720"/>
                      <a:gd name="connsiteX10" fmla="*/ 188668 w 897082"/>
                      <a:gd name="connsiteY10" fmla="*/ 1292678 h 1466720"/>
                      <a:gd name="connsiteX11" fmla="*/ 300860 w 897082"/>
                      <a:gd name="connsiteY11" fmla="*/ 1132312 h 1466720"/>
                      <a:gd name="connsiteX12" fmla="*/ 352270 w 897082"/>
                      <a:gd name="connsiteY12" fmla="*/ 1122478 h 1466720"/>
                      <a:gd name="connsiteX13" fmla="*/ 363516 w 897082"/>
                      <a:gd name="connsiteY13" fmla="*/ 1012354 h 1466720"/>
                      <a:gd name="connsiteX14" fmla="*/ 358144 w 897082"/>
                      <a:gd name="connsiteY14" fmla="*/ 1011812 h 1466720"/>
                      <a:gd name="connsiteX15" fmla="*/ 44247 w 897082"/>
                      <a:gd name="connsiteY15" fmla="*/ 778518 h 1466720"/>
                      <a:gd name="connsiteX16" fmla="*/ 0 w 897082"/>
                      <a:gd name="connsiteY16" fmla="*/ 572384 h 1466720"/>
                      <a:gd name="connsiteX17" fmla="*/ 0 w 897082"/>
                      <a:gd name="connsiteY17" fmla="*/ 448541 h 1466720"/>
                      <a:gd name="connsiteX18" fmla="*/ 448541 w 897082"/>
                      <a:gd name="connsiteY18" fmla="*/ 0 h 1466720"/>
                      <a:gd name="connsiteX0" fmla="*/ 448541 w 897082"/>
                      <a:gd name="connsiteY0" fmla="*/ 0 h 1466720"/>
                      <a:gd name="connsiteX1" fmla="*/ 897082 w 897082"/>
                      <a:gd name="connsiteY1" fmla="*/ 448541 h 1466720"/>
                      <a:gd name="connsiteX2" fmla="*/ 897082 w 897082"/>
                      <a:gd name="connsiteY2" fmla="*/ 572384 h 1466720"/>
                      <a:gd name="connsiteX3" fmla="*/ 623133 w 897082"/>
                      <a:gd name="connsiteY3" fmla="*/ 985676 h 1466720"/>
                      <a:gd name="connsiteX4" fmla="*/ 564119 w 897082"/>
                      <a:gd name="connsiteY4" fmla="*/ 1003996 h 1466720"/>
                      <a:gd name="connsiteX5" fmla="*/ 575827 w 897082"/>
                      <a:gd name="connsiteY5" fmla="*/ 1118635 h 1466720"/>
                      <a:gd name="connsiteX6" fmla="*/ 603105 w 897082"/>
                      <a:gd name="connsiteY6" fmla="*/ 1118635 h 1466720"/>
                      <a:gd name="connsiteX7" fmla="*/ 786798 w 897082"/>
                      <a:gd name="connsiteY7" fmla="*/ 1292678 h 1466720"/>
                      <a:gd name="connsiteX8" fmla="*/ 786797 w 897082"/>
                      <a:gd name="connsiteY8" fmla="*/ 1466720 h 1466720"/>
                      <a:gd name="connsiteX9" fmla="*/ 188668 w 897082"/>
                      <a:gd name="connsiteY9" fmla="*/ 1466720 h 1466720"/>
                      <a:gd name="connsiteX10" fmla="*/ 188668 w 897082"/>
                      <a:gd name="connsiteY10" fmla="*/ 1292678 h 1466720"/>
                      <a:gd name="connsiteX11" fmla="*/ 300860 w 897082"/>
                      <a:gd name="connsiteY11" fmla="*/ 1132312 h 1466720"/>
                      <a:gd name="connsiteX12" fmla="*/ 352270 w 897082"/>
                      <a:gd name="connsiteY12" fmla="*/ 1122478 h 1466720"/>
                      <a:gd name="connsiteX13" fmla="*/ 363516 w 897082"/>
                      <a:gd name="connsiteY13" fmla="*/ 1012354 h 1466720"/>
                      <a:gd name="connsiteX14" fmla="*/ 358144 w 897082"/>
                      <a:gd name="connsiteY14" fmla="*/ 1011812 h 1466720"/>
                      <a:gd name="connsiteX15" fmla="*/ 44247 w 897082"/>
                      <a:gd name="connsiteY15" fmla="*/ 778518 h 1466720"/>
                      <a:gd name="connsiteX16" fmla="*/ 0 w 897082"/>
                      <a:gd name="connsiteY16" fmla="*/ 572384 h 1466720"/>
                      <a:gd name="connsiteX17" fmla="*/ 0 w 897082"/>
                      <a:gd name="connsiteY17" fmla="*/ 448541 h 1466720"/>
                      <a:gd name="connsiteX18" fmla="*/ 448541 w 897082"/>
                      <a:gd name="connsiteY18" fmla="*/ 0 h 1466720"/>
                      <a:gd name="connsiteX0" fmla="*/ 448541 w 897082"/>
                      <a:gd name="connsiteY0" fmla="*/ 0 h 1466720"/>
                      <a:gd name="connsiteX1" fmla="*/ 897082 w 897082"/>
                      <a:gd name="connsiteY1" fmla="*/ 448541 h 1466720"/>
                      <a:gd name="connsiteX2" fmla="*/ 897082 w 897082"/>
                      <a:gd name="connsiteY2" fmla="*/ 572384 h 1466720"/>
                      <a:gd name="connsiteX3" fmla="*/ 623133 w 897082"/>
                      <a:gd name="connsiteY3" fmla="*/ 985676 h 1466720"/>
                      <a:gd name="connsiteX4" fmla="*/ 564119 w 897082"/>
                      <a:gd name="connsiteY4" fmla="*/ 1003996 h 1466720"/>
                      <a:gd name="connsiteX5" fmla="*/ 575827 w 897082"/>
                      <a:gd name="connsiteY5" fmla="*/ 1118635 h 1466720"/>
                      <a:gd name="connsiteX6" fmla="*/ 603105 w 897082"/>
                      <a:gd name="connsiteY6" fmla="*/ 1118635 h 1466720"/>
                      <a:gd name="connsiteX7" fmla="*/ 786798 w 897082"/>
                      <a:gd name="connsiteY7" fmla="*/ 1292678 h 1466720"/>
                      <a:gd name="connsiteX8" fmla="*/ 786797 w 897082"/>
                      <a:gd name="connsiteY8" fmla="*/ 1466720 h 1466720"/>
                      <a:gd name="connsiteX9" fmla="*/ 188668 w 897082"/>
                      <a:gd name="connsiteY9" fmla="*/ 1466720 h 1466720"/>
                      <a:gd name="connsiteX10" fmla="*/ 188668 w 897082"/>
                      <a:gd name="connsiteY10" fmla="*/ 1292678 h 1466720"/>
                      <a:gd name="connsiteX11" fmla="*/ 300860 w 897082"/>
                      <a:gd name="connsiteY11" fmla="*/ 1132312 h 1466720"/>
                      <a:gd name="connsiteX12" fmla="*/ 352270 w 897082"/>
                      <a:gd name="connsiteY12" fmla="*/ 1122478 h 1466720"/>
                      <a:gd name="connsiteX13" fmla="*/ 363516 w 897082"/>
                      <a:gd name="connsiteY13" fmla="*/ 1012354 h 1466720"/>
                      <a:gd name="connsiteX14" fmla="*/ 358144 w 897082"/>
                      <a:gd name="connsiteY14" fmla="*/ 1011812 h 1466720"/>
                      <a:gd name="connsiteX15" fmla="*/ 44247 w 897082"/>
                      <a:gd name="connsiteY15" fmla="*/ 778518 h 1466720"/>
                      <a:gd name="connsiteX16" fmla="*/ 0 w 897082"/>
                      <a:gd name="connsiteY16" fmla="*/ 572384 h 1466720"/>
                      <a:gd name="connsiteX17" fmla="*/ 0 w 897082"/>
                      <a:gd name="connsiteY17" fmla="*/ 448541 h 1466720"/>
                      <a:gd name="connsiteX18" fmla="*/ 448541 w 897082"/>
                      <a:gd name="connsiteY18" fmla="*/ 0 h 1466720"/>
                      <a:gd name="connsiteX0" fmla="*/ 448541 w 897082"/>
                      <a:gd name="connsiteY0" fmla="*/ 0 h 1466720"/>
                      <a:gd name="connsiteX1" fmla="*/ 897082 w 897082"/>
                      <a:gd name="connsiteY1" fmla="*/ 448541 h 1466720"/>
                      <a:gd name="connsiteX2" fmla="*/ 897082 w 897082"/>
                      <a:gd name="connsiteY2" fmla="*/ 572384 h 1466720"/>
                      <a:gd name="connsiteX3" fmla="*/ 623133 w 897082"/>
                      <a:gd name="connsiteY3" fmla="*/ 985676 h 1466720"/>
                      <a:gd name="connsiteX4" fmla="*/ 564119 w 897082"/>
                      <a:gd name="connsiteY4" fmla="*/ 1003996 h 1466720"/>
                      <a:gd name="connsiteX5" fmla="*/ 575827 w 897082"/>
                      <a:gd name="connsiteY5" fmla="*/ 1118635 h 1466720"/>
                      <a:gd name="connsiteX6" fmla="*/ 603105 w 897082"/>
                      <a:gd name="connsiteY6" fmla="*/ 1118635 h 1466720"/>
                      <a:gd name="connsiteX7" fmla="*/ 786798 w 897082"/>
                      <a:gd name="connsiteY7" fmla="*/ 1292678 h 1466720"/>
                      <a:gd name="connsiteX8" fmla="*/ 786797 w 897082"/>
                      <a:gd name="connsiteY8" fmla="*/ 1466720 h 1466720"/>
                      <a:gd name="connsiteX9" fmla="*/ 188668 w 897082"/>
                      <a:gd name="connsiteY9" fmla="*/ 1466720 h 1466720"/>
                      <a:gd name="connsiteX10" fmla="*/ 188668 w 897082"/>
                      <a:gd name="connsiteY10" fmla="*/ 1292678 h 1466720"/>
                      <a:gd name="connsiteX11" fmla="*/ 300860 w 897082"/>
                      <a:gd name="connsiteY11" fmla="*/ 1132312 h 1466720"/>
                      <a:gd name="connsiteX12" fmla="*/ 352270 w 897082"/>
                      <a:gd name="connsiteY12" fmla="*/ 1122478 h 1466720"/>
                      <a:gd name="connsiteX13" fmla="*/ 363516 w 897082"/>
                      <a:gd name="connsiteY13" fmla="*/ 1012354 h 1466720"/>
                      <a:gd name="connsiteX14" fmla="*/ 358144 w 897082"/>
                      <a:gd name="connsiteY14" fmla="*/ 1011812 h 1466720"/>
                      <a:gd name="connsiteX15" fmla="*/ 52253 w 897082"/>
                      <a:gd name="connsiteY15" fmla="*/ 778518 h 1466720"/>
                      <a:gd name="connsiteX16" fmla="*/ 0 w 897082"/>
                      <a:gd name="connsiteY16" fmla="*/ 572384 h 1466720"/>
                      <a:gd name="connsiteX17" fmla="*/ 0 w 897082"/>
                      <a:gd name="connsiteY17" fmla="*/ 448541 h 1466720"/>
                      <a:gd name="connsiteX18" fmla="*/ 448541 w 897082"/>
                      <a:gd name="connsiteY18" fmla="*/ 0 h 1466720"/>
                      <a:gd name="connsiteX0" fmla="*/ 448541 w 897082"/>
                      <a:gd name="connsiteY0" fmla="*/ 0 h 1466720"/>
                      <a:gd name="connsiteX1" fmla="*/ 897082 w 897082"/>
                      <a:gd name="connsiteY1" fmla="*/ 448541 h 1466720"/>
                      <a:gd name="connsiteX2" fmla="*/ 897082 w 897082"/>
                      <a:gd name="connsiteY2" fmla="*/ 572384 h 1466720"/>
                      <a:gd name="connsiteX3" fmla="*/ 623133 w 897082"/>
                      <a:gd name="connsiteY3" fmla="*/ 985676 h 1466720"/>
                      <a:gd name="connsiteX4" fmla="*/ 564119 w 897082"/>
                      <a:gd name="connsiteY4" fmla="*/ 1003996 h 1466720"/>
                      <a:gd name="connsiteX5" fmla="*/ 575827 w 897082"/>
                      <a:gd name="connsiteY5" fmla="*/ 1118635 h 1466720"/>
                      <a:gd name="connsiteX6" fmla="*/ 603105 w 897082"/>
                      <a:gd name="connsiteY6" fmla="*/ 1118635 h 1466720"/>
                      <a:gd name="connsiteX7" fmla="*/ 786798 w 897082"/>
                      <a:gd name="connsiteY7" fmla="*/ 1292678 h 1466720"/>
                      <a:gd name="connsiteX8" fmla="*/ 786797 w 897082"/>
                      <a:gd name="connsiteY8" fmla="*/ 1466720 h 1466720"/>
                      <a:gd name="connsiteX9" fmla="*/ 188668 w 897082"/>
                      <a:gd name="connsiteY9" fmla="*/ 1466720 h 1466720"/>
                      <a:gd name="connsiteX10" fmla="*/ 188668 w 897082"/>
                      <a:gd name="connsiteY10" fmla="*/ 1292678 h 1466720"/>
                      <a:gd name="connsiteX11" fmla="*/ 300860 w 897082"/>
                      <a:gd name="connsiteY11" fmla="*/ 1132312 h 1466720"/>
                      <a:gd name="connsiteX12" fmla="*/ 352270 w 897082"/>
                      <a:gd name="connsiteY12" fmla="*/ 1122478 h 1466720"/>
                      <a:gd name="connsiteX13" fmla="*/ 363516 w 897082"/>
                      <a:gd name="connsiteY13" fmla="*/ 1012354 h 1466720"/>
                      <a:gd name="connsiteX14" fmla="*/ 358144 w 897082"/>
                      <a:gd name="connsiteY14" fmla="*/ 1011812 h 1466720"/>
                      <a:gd name="connsiteX15" fmla="*/ 52253 w 897082"/>
                      <a:gd name="connsiteY15" fmla="*/ 778518 h 1466720"/>
                      <a:gd name="connsiteX16" fmla="*/ 0 w 897082"/>
                      <a:gd name="connsiteY16" fmla="*/ 572384 h 1466720"/>
                      <a:gd name="connsiteX17" fmla="*/ 0 w 897082"/>
                      <a:gd name="connsiteY17" fmla="*/ 448541 h 1466720"/>
                      <a:gd name="connsiteX18" fmla="*/ 448541 w 897082"/>
                      <a:gd name="connsiteY18" fmla="*/ 0 h 1466720"/>
                      <a:gd name="connsiteX0" fmla="*/ 448541 w 897082"/>
                      <a:gd name="connsiteY0" fmla="*/ 0 h 1466720"/>
                      <a:gd name="connsiteX1" fmla="*/ 897082 w 897082"/>
                      <a:gd name="connsiteY1" fmla="*/ 448541 h 1466720"/>
                      <a:gd name="connsiteX2" fmla="*/ 897082 w 897082"/>
                      <a:gd name="connsiteY2" fmla="*/ 572384 h 1466720"/>
                      <a:gd name="connsiteX3" fmla="*/ 623133 w 897082"/>
                      <a:gd name="connsiteY3" fmla="*/ 985676 h 1466720"/>
                      <a:gd name="connsiteX4" fmla="*/ 564119 w 897082"/>
                      <a:gd name="connsiteY4" fmla="*/ 1003996 h 1466720"/>
                      <a:gd name="connsiteX5" fmla="*/ 575827 w 897082"/>
                      <a:gd name="connsiteY5" fmla="*/ 1118635 h 1466720"/>
                      <a:gd name="connsiteX6" fmla="*/ 603105 w 897082"/>
                      <a:gd name="connsiteY6" fmla="*/ 1118635 h 1466720"/>
                      <a:gd name="connsiteX7" fmla="*/ 786798 w 897082"/>
                      <a:gd name="connsiteY7" fmla="*/ 1292678 h 1466720"/>
                      <a:gd name="connsiteX8" fmla="*/ 786797 w 897082"/>
                      <a:gd name="connsiteY8" fmla="*/ 1466720 h 1466720"/>
                      <a:gd name="connsiteX9" fmla="*/ 188668 w 897082"/>
                      <a:gd name="connsiteY9" fmla="*/ 1466720 h 1466720"/>
                      <a:gd name="connsiteX10" fmla="*/ 188668 w 897082"/>
                      <a:gd name="connsiteY10" fmla="*/ 1292678 h 1466720"/>
                      <a:gd name="connsiteX11" fmla="*/ 300860 w 897082"/>
                      <a:gd name="connsiteY11" fmla="*/ 1132312 h 1466720"/>
                      <a:gd name="connsiteX12" fmla="*/ 352270 w 897082"/>
                      <a:gd name="connsiteY12" fmla="*/ 1122478 h 1466720"/>
                      <a:gd name="connsiteX13" fmla="*/ 363516 w 897082"/>
                      <a:gd name="connsiteY13" fmla="*/ 1012354 h 1466720"/>
                      <a:gd name="connsiteX14" fmla="*/ 358144 w 897082"/>
                      <a:gd name="connsiteY14" fmla="*/ 1011812 h 1466720"/>
                      <a:gd name="connsiteX15" fmla="*/ 52253 w 897082"/>
                      <a:gd name="connsiteY15" fmla="*/ 778518 h 1466720"/>
                      <a:gd name="connsiteX16" fmla="*/ 0 w 897082"/>
                      <a:gd name="connsiteY16" fmla="*/ 572384 h 1466720"/>
                      <a:gd name="connsiteX17" fmla="*/ 0 w 897082"/>
                      <a:gd name="connsiteY17" fmla="*/ 448541 h 1466720"/>
                      <a:gd name="connsiteX18" fmla="*/ 448541 w 897082"/>
                      <a:gd name="connsiteY18" fmla="*/ 0 h 1466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897082" h="1466720">
                        <a:moveTo>
                          <a:pt x="448541" y="0"/>
                        </a:moveTo>
                        <a:cubicBezTo>
                          <a:pt x="696263" y="0"/>
                          <a:pt x="897082" y="200819"/>
                          <a:pt x="897082" y="448541"/>
                        </a:cubicBezTo>
                        <a:lnTo>
                          <a:pt x="897082" y="572384"/>
                        </a:lnTo>
                        <a:cubicBezTo>
                          <a:pt x="897082" y="758175"/>
                          <a:pt x="784121" y="917584"/>
                          <a:pt x="623133" y="985676"/>
                        </a:cubicBezTo>
                        <a:lnTo>
                          <a:pt x="564119" y="1003996"/>
                        </a:lnTo>
                        <a:lnTo>
                          <a:pt x="575827" y="1118635"/>
                        </a:lnTo>
                        <a:lnTo>
                          <a:pt x="603105" y="1118635"/>
                        </a:lnTo>
                        <a:cubicBezTo>
                          <a:pt x="704556" y="1118635"/>
                          <a:pt x="786798" y="1196557"/>
                          <a:pt x="786798" y="1292678"/>
                        </a:cubicBezTo>
                        <a:cubicBezTo>
                          <a:pt x="786798" y="1350692"/>
                          <a:pt x="786797" y="1408706"/>
                          <a:pt x="786797" y="1466720"/>
                        </a:cubicBezTo>
                        <a:lnTo>
                          <a:pt x="188668" y="1466720"/>
                        </a:lnTo>
                        <a:lnTo>
                          <a:pt x="188668" y="1292678"/>
                        </a:lnTo>
                        <a:cubicBezTo>
                          <a:pt x="188668" y="1220587"/>
                          <a:pt x="234929" y="1158734"/>
                          <a:pt x="300860" y="1132312"/>
                        </a:cubicBezTo>
                        <a:lnTo>
                          <a:pt x="352270" y="1122478"/>
                        </a:lnTo>
                        <a:lnTo>
                          <a:pt x="363516" y="1012354"/>
                        </a:lnTo>
                        <a:lnTo>
                          <a:pt x="358144" y="1011812"/>
                        </a:lnTo>
                        <a:cubicBezTo>
                          <a:pt x="304932" y="972839"/>
                          <a:pt x="61908" y="969175"/>
                          <a:pt x="52253" y="778518"/>
                        </a:cubicBezTo>
                        <a:cubicBezTo>
                          <a:pt x="-9441" y="687266"/>
                          <a:pt x="7375" y="627380"/>
                          <a:pt x="0" y="572384"/>
                        </a:cubicBezTo>
                        <a:lnTo>
                          <a:pt x="0" y="448541"/>
                        </a:lnTo>
                        <a:cubicBezTo>
                          <a:pt x="0" y="200819"/>
                          <a:pt x="200819" y="0"/>
                          <a:pt x="448541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5" name="フリーフォーム: 図形 84">
                    <a:extLst>
                      <a:ext uri="{FF2B5EF4-FFF2-40B4-BE49-F238E27FC236}">
                        <a16:creationId xmlns:a16="http://schemas.microsoft.com/office/drawing/2014/main" id="{789EF98A-2544-4D37-B85D-2EA0C1C08CA6}"/>
                      </a:ext>
                    </a:extLst>
                  </p:cNvPr>
                  <p:cNvSpPr/>
                  <p:nvPr/>
                </p:nvSpPr>
                <p:spPr>
                  <a:xfrm>
                    <a:off x="619425" y="5067790"/>
                    <a:ext cx="217125" cy="111279"/>
                  </a:xfrm>
                  <a:custGeom>
                    <a:avLst/>
                    <a:gdLst>
                      <a:gd name="connsiteX0" fmla="*/ 209318 w 211408"/>
                      <a:gd name="connsiteY0" fmla="*/ 0 h 93697"/>
                      <a:gd name="connsiteX1" fmla="*/ 211408 w 211408"/>
                      <a:gd name="connsiteY1" fmla="*/ 20463 h 93697"/>
                      <a:gd name="connsiteX2" fmla="*/ 206348 w 211408"/>
                      <a:gd name="connsiteY2" fmla="*/ 24396 h 93697"/>
                      <a:gd name="connsiteX3" fmla="*/ 7260 w 211408"/>
                      <a:gd name="connsiteY3" fmla="*/ 93228 h 93697"/>
                      <a:gd name="connsiteX4" fmla="*/ 0 w 211408"/>
                      <a:gd name="connsiteY4" fmla="*/ 93697 h 93697"/>
                      <a:gd name="connsiteX5" fmla="*/ 8715 w 211408"/>
                      <a:gd name="connsiteY5" fmla="*/ 8358 h 93697"/>
                      <a:gd name="connsiteX6" fmla="*/ 93740 w 211408"/>
                      <a:gd name="connsiteY6" fmla="*/ 16929 h 93697"/>
                      <a:gd name="connsiteX7" fmla="*/ 184137 w 211408"/>
                      <a:gd name="connsiteY7" fmla="*/ 7816 h 93697"/>
                      <a:gd name="connsiteX0" fmla="*/ 209318 w 211408"/>
                      <a:gd name="connsiteY0" fmla="*/ 0 h 93697"/>
                      <a:gd name="connsiteX1" fmla="*/ 211408 w 211408"/>
                      <a:gd name="connsiteY1" fmla="*/ 20463 h 93697"/>
                      <a:gd name="connsiteX2" fmla="*/ 7260 w 211408"/>
                      <a:gd name="connsiteY2" fmla="*/ 93228 h 93697"/>
                      <a:gd name="connsiteX3" fmla="*/ 0 w 211408"/>
                      <a:gd name="connsiteY3" fmla="*/ 93697 h 93697"/>
                      <a:gd name="connsiteX4" fmla="*/ 8715 w 211408"/>
                      <a:gd name="connsiteY4" fmla="*/ 8358 h 93697"/>
                      <a:gd name="connsiteX5" fmla="*/ 93740 w 211408"/>
                      <a:gd name="connsiteY5" fmla="*/ 16929 h 93697"/>
                      <a:gd name="connsiteX6" fmla="*/ 184137 w 211408"/>
                      <a:gd name="connsiteY6" fmla="*/ 7816 h 93697"/>
                      <a:gd name="connsiteX7" fmla="*/ 209318 w 211408"/>
                      <a:gd name="connsiteY7" fmla="*/ 0 h 93697"/>
                      <a:gd name="connsiteX0" fmla="*/ 209318 w 209318"/>
                      <a:gd name="connsiteY0" fmla="*/ 0 h 93697"/>
                      <a:gd name="connsiteX1" fmla="*/ 7260 w 209318"/>
                      <a:gd name="connsiteY1" fmla="*/ 93228 h 93697"/>
                      <a:gd name="connsiteX2" fmla="*/ 0 w 209318"/>
                      <a:gd name="connsiteY2" fmla="*/ 93697 h 93697"/>
                      <a:gd name="connsiteX3" fmla="*/ 8715 w 209318"/>
                      <a:gd name="connsiteY3" fmla="*/ 8358 h 93697"/>
                      <a:gd name="connsiteX4" fmla="*/ 93740 w 209318"/>
                      <a:gd name="connsiteY4" fmla="*/ 16929 h 93697"/>
                      <a:gd name="connsiteX5" fmla="*/ 184137 w 209318"/>
                      <a:gd name="connsiteY5" fmla="*/ 7816 h 93697"/>
                      <a:gd name="connsiteX6" fmla="*/ 209318 w 209318"/>
                      <a:gd name="connsiteY6" fmla="*/ 0 h 93697"/>
                      <a:gd name="connsiteX0" fmla="*/ 209318 w 209318"/>
                      <a:gd name="connsiteY0" fmla="*/ 0 h 93697"/>
                      <a:gd name="connsiteX1" fmla="*/ 7260 w 209318"/>
                      <a:gd name="connsiteY1" fmla="*/ 93228 h 93697"/>
                      <a:gd name="connsiteX2" fmla="*/ 0 w 209318"/>
                      <a:gd name="connsiteY2" fmla="*/ 93697 h 93697"/>
                      <a:gd name="connsiteX3" fmla="*/ 8715 w 209318"/>
                      <a:gd name="connsiteY3" fmla="*/ 8358 h 93697"/>
                      <a:gd name="connsiteX4" fmla="*/ 93740 w 209318"/>
                      <a:gd name="connsiteY4" fmla="*/ 16929 h 93697"/>
                      <a:gd name="connsiteX5" fmla="*/ 184137 w 209318"/>
                      <a:gd name="connsiteY5" fmla="*/ 7816 h 93697"/>
                      <a:gd name="connsiteX6" fmla="*/ 209318 w 209318"/>
                      <a:gd name="connsiteY6" fmla="*/ 0 h 93697"/>
                      <a:gd name="connsiteX0" fmla="*/ 209318 w 209318"/>
                      <a:gd name="connsiteY0" fmla="*/ 0 h 93697"/>
                      <a:gd name="connsiteX1" fmla="*/ 0 w 209318"/>
                      <a:gd name="connsiteY1" fmla="*/ 93697 h 93697"/>
                      <a:gd name="connsiteX2" fmla="*/ 8715 w 209318"/>
                      <a:gd name="connsiteY2" fmla="*/ 8358 h 93697"/>
                      <a:gd name="connsiteX3" fmla="*/ 93740 w 209318"/>
                      <a:gd name="connsiteY3" fmla="*/ 16929 h 93697"/>
                      <a:gd name="connsiteX4" fmla="*/ 184137 w 209318"/>
                      <a:gd name="connsiteY4" fmla="*/ 7816 h 93697"/>
                      <a:gd name="connsiteX5" fmla="*/ 209318 w 209318"/>
                      <a:gd name="connsiteY5" fmla="*/ 0 h 93697"/>
                      <a:gd name="connsiteX0" fmla="*/ 209318 w 209318"/>
                      <a:gd name="connsiteY0" fmla="*/ 0 h 93697"/>
                      <a:gd name="connsiteX1" fmla="*/ 0 w 209318"/>
                      <a:gd name="connsiteY1" fmla="*/ 93697 h 93697"/>
                      <a:gd name="connsiteX2" fmla="*/ 8715 w 209318"/>
                      <a:gd name="connsiteY2" fmla="*/ 8358 h 93697"/>
                      <a:gd name="connsiteX3" fmla="*/ 93740 w 209318"/>
                      <a:gd name="connsiteY3" fmla="*/ 16929 h 93697"/>
                      <a:gd name="connsiteX4" fmla="*/ 184137 w 209318"/>
                      <a:gd name="connsiteY4" fmla="*/ 7816 h 93697"/>
                      <a:gd name="connsiteX5" fmla="*/ 209318 w 209318"/>
                      <a:gd name="connsiteY5" fmla="*/ 0 h 936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09318" h="93697">
                        <a:moveTo>
                          <a:pt x="209318" y="0"/>
                        </a:moveTo>
                        <a:cubicBezTo>
                          <a:pt x="148204" y="60213"/>
                          <a:pt x="33434" y="92304"/>
                          <a:pt x="0" y="93697"/>
                        </a:cubicBezTo>
                        <a:lnTo>
                          <a:pt x="8715" y="8358"/>
                        </a:lnTo>
                        <a:lnTo>
                          <a:pt x="93740" y="16929"/>
                        </a:lnTo>
                        <a:cubicBezTo>
                          <a:pt x="124705" y="16929"/>
                          <a:pt x="154938" y="13791"/>
                          <a:pt x="184137" y="7816"/>
                        </a:cubicBezTo>
                        <a:lnTo>
                          <a:pt x="209318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6" name="フリーフォーム: 図形 85">
                    <a:extLst>
                      <a:ext uri="{FF2B5EF4-FFF2-40B4-BE49-F238E27FC236}">
                        <a16:creationId xmlns:a16="http://schemas.microsoft.com/office/drawing/2014/main" id="{3011783D-0278-430D-A80B-29709A9318FF}"/>
                      </a:ext>
                    </a:extLst>
                  </p:cNvPr>
                  <p:cNvSpPr/>
                  <p:nvPr/>
                </p:nvSpPr>
                <p:spPr>
                  <a:xfrm>
                    <a:off x="287595" y="5205913"/>
                    <a:ext cx="1118691" cy="1230066"/>
                  </a:xfrm>
                  <a:custGeom>
                    <a:avLst/>
                    <a:gdLst>
                      <a:gd name="connsiteX0" fmla="*/ 702404 w 1068476"/>
                      <a:gd name="connsiteY0" fmla="*/ 0 h 1020925"/>
                      <a:gd name="connsiteX1" fmla="*/ 763059 w 1068476"/>
                      <a:gd name="connsiteY1" fmla="*/ 0 h 1020925"/>
                      <a:gd name="connsiteX2" fmla="*/ 1068476 w 1068476"/>
                      <a:gd name="connsiteY2" fmla="*/ 320391 h 1020925"/>
                      <a:gd name="connsiteX3" fmla="*/ 1068476 w 1068476"/>
                      <a:gd name="connsiteY3" fmla="*/ 1020925 h 1020925"/>
                      <a:gd name="connsiteX4" fmla="*/ 139988 w 1068476"/>
                      <a:gd name="connsiteY4" fmla="*/ 1020925 h 1020925"/>
                      <a:gd name="connsiteX5" fmla="*/ 55941 w 1068476"/>
                      <a:gd name="connsiteY5" fmla="*/ 706710 h 1020925"/>
                      <a:gd name="connsiteX6" fmla="*/ 55941 w 1068476"/>
                      <a:gd name="connsiteY6" fmla="*/ 285753 h 1020925"/>
                      <a:gd name="connsiteX7" fmla="*/ 189768 w 1068476"/>
                      <a:gd name="connsiteY7" fmla="*/ 138877 h 1020925"/>
                      <a:gd name="connsiteX8" fmla="*/ 371719 w 1068476"/>
                      <a:gd name="connsiteY8" fmla="*/ 10385 h 1020925"/>
                      <a:gd name="connsiteX9" fmla="*/ 390924 w 1068476"/>
                      <a:gd name="connsiteY9" fmla="*/ 7678 h 1020925"/>
                      <a:gd name="connsiteX10" fmla="*/ 356988 w 1068476"/>
                      <a:gd name="connsiteY10" fmla="*/ 72107 h 1020925"/>
                      <a:gd name="connsiteX11" fmla="*/ 362948 w 1068476"/>
                      <a:gd name="connsiteY11" fmla="*/ 186423 h 1020925"/>
                      <a:gd name="connsiteX12" fmla="*/ 632972 w 1068476"/>
                      <a:gd name="connsiteY12" fmla="*/ 86497 h 1020925"/>
                      <a:gd name="connsiteX13" fmla="*/ 698289 w 1068476"/>
                      <a:gd name="connsiteY13" fmla="*/ 7813 h 1020925"/>
                      <a:gd name="connsiteX0" fmla="*/ 676999 w 1043071"/>
                      <a:gd name="connsiteY0" fmla="*/ 0 h 1020925"/>
                      <a:gd name="connsiteX1" fmla="*/ 737654 w 1043071"/>
                      <a:gd name="connsiteY1" fmla="*/ 0 h 1020925"/>
                      <a:gd name="connsiteX2" fmla="*/ 1043071 w 1043071"/>
                      <a:gd name="connsiteY2" fmla="*/ 320391 h 1020925"/>
                      <a:gd name="connsiteX3" fmla="*/ 1043071 w 1043071"/>
                      <a:gd name="connsiteY3" fmla="*/ 1020925 h 1020925"/>
                      <a:gd name="connsiteX4" fmla="*/ 114583 w 1043071"/>
                      <a:gd name="connsiteY4" fmla="*/ 1020925 h 1020925"/>
                      <a:gd name="connsiteX5" fmla="*/ 30536 w 1043071"/>
                      <a:gd name="connsiteY5" fmla="*/ 706710 h 1020925"/>
                      <a:gd name="connsiteX6" fmla="*/ 61493 w 1043071"/>
                      <a:gd name="connsiteY6" fmla="*/ 340521 h 1020925"/>
                      <a:gd name="connsiteX7" fmla="*/ 164363 w 1043071"/>
                      <a:gd name="connsiteY7" fmla="*/ 138877 h 1020925"/>
                      <a:gd name="connsiteX8" fmla="*/ 346314 w 1043071"/>
                      <a:gd name="connsiteY8" fmla="*/ 10385 h 1020925"/>
                      <a:gd name="connsiteX9" fmla="*/ 365519 w 1043071"/>
                      <a:gd name="connsiteY9" fmla="*/ 7678 h 1020925"/>
                      <a:gd name="connsiteX10" fmla="*/ 331583 w 1043071"/>
                      <a:gd name="connsiteY10" fmla="*/ 72107 h 1020925"/>
                      <a:gd name="connsiteX11" fmla="*/ 337543 w 1043071"/>
                      <a:gd name="connsiteY11" fmla="*/ 186423 h 1020925"/>
                      <a:gd name="connsiteX12" fmla="*/ 607567 w 1043071"/>
                      <a:gd name="connsiteY12" fmla="*/ 86497 h 1020925"/>
                      <a:gd name="connsiteX13" fmla="*/ 672884 w 1043071"/>
                      <a:gd name="connsiteY13" fmla="*/ 7813 h 1020925"/>
                      <a:gd name="connsiteX14" fmla="*/ 676999 w 1043071"/>
                      <a:gd name="connsiteY14" fmla="*/ 0 h 1020925"/>
                      <a:gd name="connsiteX0" fmla="*/ 650472 w 1016544"/>
                      <a:gd name="connsiteY0" fmla="*/ 0 h 1020925"/>
                      <a:gd name="connsiteX1" fmla="*/ 711127 w 1016544"/>
                      <a:gd name="connsiteY1" fmla="*/ 0 h 1020925"/>
                      <a:gd name="connsiteX2" fmla="*/ 1016544 w 1016544"/>
                      <a:gd name="connsiteY2" fmla="*/ 320391 h 1020925"/>
                      <a:gd name="connsiteX3" fmla="*/ 1016544 w 1016544"/>
                      <a:gd name="connsiteY3" fmla="*/ 1020925 h 1020925"/>
                      <a:gd name="connsiteX4" fmla="*/ 88056 w 1016544"/>
                      <a:gd name="connsiteY4" fmla="*/ 1020925 h 1020925"/>
                      <a:gd name="connsiteX5" fmla="*/ 4009 w 1016544"/>
                      <a:gd name="connsiteY5" fmla="*/ 706710 h 1020925"/>
                      <a:gd name="connsiteX6" fmla="*/ 34966 w 1016544"/>
                      <a:gd name="connsiteY6" fmla="*/ 340521 h 1020925"/>
                      <a:gd name="connsiteX7" fmla="*/ 137836 w 1016544"/>
                      <a:gd name="connsiteY7" fmla="*/ 138877 h 1020925"/>
                      <a:gd name="connsiteX8" fmla="*/ 319787 w 1016544"/>
                      <a:gd name="connsiteY8" fmla="*/ 10385 h 1020925"/>
                      <a:gd name="connsiteX9" fmla="*/ 338992 w 1016544"/>
                      <a:gd name="connsiteY9" fmla="*/ 7678 h 1020925"/>
                      <a:gd name="connsiteX10" fmla="*/ 305056 w 1016544"/>
                      <a:gd name="connsiteY10" fmla="*/ 72107 h 1020925"/>
                      <a:gd name="connsiteX11" fmla="*/ 311016 w 1016544"/>
                      <a:gd name="connsiteY11" fmla="*/ 186423 h 1020925"/>
                      <a:gd name="connsiteX12" fmla="*/ 581040 w 1016544"/>
                      <a:gd name="connsiteY12" fmla="*/ 86497 h 1020925"/>
                      <a:gd name="connsiteX13" fmla="*/ 646357 w 1016544"/>
                      <a:gd name="connsiteY13" fmla="*/ 7813 h 1020925"/>
                      <a:gd name="connsiteX14" fmla="*/ 650472 w 1016544"/>
                      <a:gd name="connsiteY14" fmla="*/ 0 h 1020925"/>
                      <a:gd name="connsiteX0" fmla="*/ 620748 w 986820"/>
                      <a:gd name="connsiteY0" fmla="*/ 0 h 1020925"/>
                      <a:gd name="connsiteX1" fmla="*/ 681403 w 986820"/>
                      <a:gd name="connsiteY1" fmla="*/ 0 h 1020925"/>
                      <a:gd name="connsiteX2" fmla="*/ 986820 w 986820"/>
                      <a:gd name="connsiteY2" fmla="*/ 320391 h 1020925"/>
                      <a:gd name="connsiteX3" fmla="*/ 986820 w 986820"/>
                      <a:gd name="connsiteY3" fmla="*/ 1020925 h 1020925"/>
                      <a:gd name="connsiteX4" fmla="*/ 58332 w 986820"/>
                      <a:gd name="connsiteY4" fmla="*/ 1020925 h 1020925"/>
                      <a:gd name="connsiteX5" fmla="*/ 19529 w 986820"/>
                      <a:gd name="connsiteY5" fmla="*/ 704329 h 1020925"/>
                      <a:gd name="connsiteX6" fmla="*/ 5242 w 986820"/>
                      <a:gd name="connsiteY6" fmla="*/ 340521 h 1020925"/>
                      <a:gd name="connsiteX7" fmla="*/ 108112 w 986820"/>
                      <a:gd name="connsiteY7" fmla="*/ 138877 h 1020925"/>
                      <a:gd name="connsiteX8" fmla="*/ 290063 w 986820"/>
                      <a:gd name="connsiteY8" fmla="*/ 10385 h 1020925"/>
                      <a:gd name="connsiteX9" fmla="*/ 309268 w 986820"/>
                      <a:gd name="connsiteY9" fmla="*/ 7678 h 1020925"/>
                      <a:gd name="connsiteX10" fmla="*/ 275332 w 986820"/>
                      <a:gd name="connsiteY10" fmla="*/ 72107 h 1020925"/>
                      <a:gd name="connsiteX11" fmla="*/ 281292 w 986820"/>
                      <a:gd name="connsiteY11" fmla="*/ 186423 h 1020925"/>
                      <a:gd name="connsiteX12" fmla="*/ 551316 w 986820"/>
                      <a:gd name="connsiteY12" fmla="*/ 86497 h 1020925"/>
                      <a:gd name="connsiteX13" fmla="*/ 616633 w 986820"/>
                      <a:gd name="connsiteY13" fmla="*/ 7813 h 1020925"/>
                      <a:gd name="connsiteX14" fmla="*/ 620748 w 986820"/>
                      <a:gd name="connsiteY14" fmla="*/ 0 h 1020925"/>
                      <a:gd name="connsiteX0" fmla="*/ 663135 w 1029207"/>
                      <a:gd name="connsiteY0" fmla="*/ 0 h 1020925"/>
                      <a:gd name="connsiteX1" fmla="*/ 723790 w 1029207"/>
                      <a:gd name="connsiteY1" fmla="*/ 0 h 1020925"/>
                      <a:gd name="connsiteX2" fmla="*/ 1029207 w 1029207"/>
                      <a:gd name="connsiteY2" fmla="*/ 320391 h 1020925"/>
                      <a:gd name="connsiteX3" fmla="*/ 1029207 w 1029207"/>
                      <a:gd name="connsiteY3" fmla="*/ 1020925 h 1020925"/>
                      <a:gd name="connsiteX4" fmla="*/ 100719 w 1029207"/>
                      <a:gd name="connsiteY4" fmla="*/ 1020925 h 1020925"/>
                      <a:gd name="connsiteX5" fmla="*/ 61916 w 1029207"/>
                      <a:gd name="connsiteY5" fmla="*/ 704329 h 1020925"/>
                      <a:gd name="connsiteX6" fmla="*/ 2386 w 1029207"/>
                      <a:gd name="connsiteY6" fmla="*/ 433390 h 1020925"/>
                      <a:gd name="connsiteX7" fmla="*/ 150499 w 1029207"/>
                      <a:gd name="connsiteY7" fmla="*/ 138877 h 1020925"/>
                      <a:gd name="connsiteX8" fmla="*/ 332450 w 1029207"/>
                      <a:gd name="connsiteY8" fmla="*/ 10385 h 1020925"/>
                      <a:gd name="connsiteX9" fmla="*/ 351655 w 1029207"/>
                      <a:gd name="connsiteY9" fmla="*/ 7678 h 1020925"/>
                      <a:gd name="connsiteX10" fmla="*/ 317719 w 1029207"/>
                      <a:gd name="connsiteY10" fmla="*/ 72107 h 1020925"/>
                      <a:gd name="connsiteX11" fmla="*/ 323679 w 1029207"/>
                      <a:gd name="connsiteY11" fmla="*/ 186423 h 1020925"/>
                      <a:gd name="connsiteX12" fmla="*/ 593703 w 1029207"/>
                      <a:gd name="connsiteY12" fmla="*/ 86497 h 1020925"/>
                      <a:gd name="connsiteX13" fmla="*/ 659020 w 1029207"/>
                      <a:gd name="connsiteY13" fmla="*/ 7813 h 1020925"/>
                      <a:gd name="connsiteX14" fmla="*/ 663135 w 1029207"/>
                      <a:gd name="connsiteY14" fmla="*/ 0 h 1020925"/>
                      <a:gd name="connsiteX0" fmla="*/ 676475 w 1042547"/>
                      <a:gd name="connsiteY0" fmla="*/ 0 h 1020925"/>
                      <a:gd name="connsiteX1" fmla="*/ 737130 w 1042547"/>
                      <a:gd name="connsiteY1" fmla="*/ 0 h 1020925"/>
                      <a:gd name="connsiteX2" fmla="*/ 1042547 w 1042547"/>
                      <a:gd name="connsiteY2" fmla="*/ 320391 h 1020925"/>
                      <a:gd name="connsiteX3" fmla="*/ 1042547 w 1042547"/>
                      <a:gd name="connsiteY3" fmla="*/ 1020925 h 1020925"/>
                      <a:gd name="connsiteX4" fmla="*/ 114059 w 1042547"/>
                      <a:gd name="connsiteY4" fmla="*/ 1020925 h 1020925"/>
                      <a:gd name="connsiteX5" fmla="*/ 75256 w 1042547"/>
                      <a:gd name="connsiteY5" fmla="*/ 704329 h 1020925"/>
                      <a:gd name="connsiteX6" fmla="*/ 15726 w 1042547"/>
                      <a:gd name="connsiteY6" fmla="*/ 433390 h 1020925"/>
                      <a:gd name="connsiteX7" fmla="*/ 163839 w 1042547"/>
                      <a:gd name="connsiteY7" fmla="*/ 138877 h 1020925"/>
                      <a:gd name="connsiteX8" fmla="*/ 345790 w 1042547"/>
                      <a:gd name="connsiteY8" fmla="*/ 10385 h 1020925"/>
                      <a:gd name="connsiteX9" fmla="*/ 364995 w 1042547"/>
                      <a:gd name="connsiteY9" fmla="*/ 7678 h 1020925"/>
                      <a:gd name="connsiteX10" fmla="*/ 331059 w 1042547"/>
                      <a:gd name="connsiteY10" fmla="*/ 72107 h 1020925"/>
                      <a:gd name="connsiteX11" fmla="*/ 337019 w 1042547"/>
                      <a:gd name="connsiteY11" fmla="*/ 186423 h 1020925"/>
                      <a:gd name="connsiteX12" fmla="*/ 607043 w 1042547"/>
                      <a:gd name="connsiteY12" fmla="*/ 86497 h 1020925"/>
                      <a:gd name="connsiteX13" fmla="*/ 672360 w 1042547"/>
                      <a:gd name="connsiteY13" fmla="*/ 7813 h 1020925"/>
                      <a:gd name="connsiteX14" fmla="*/ 676475 w 1042547"/>
                      <a:gd name="connsiteY14" fmla="*/ 0 h 1020925"/>
                      <a:gd name="connsiteX0" fmla="*/ 676475 w 1042547"/>
                      <a:gd name="connsiteY0" fmla="*/ 0 h 1020925"/>
                      <a:gd name="connsiteX1" fmla="*/ 737130 w 1042547"/>
                      <a:gd name="connsiteY1" fmla="*/ 0 h 1020925"/>
                      <a:gd name="connsiteX2" fmla="*/ 1042547 w 1042547"/>
                      <a:gd name="connsiteY2" fmla="*/ 320391 h 1020925"/>
                      <a:gd name="connsiteX3" fmla="*/ 1042547 w 1042547"/>
                      <a:gd name="connsiteY3" fmla="*/ 1020925 h 1020925"/>
                      <a:gd name="connsiteX4" fmla="*/ 114059 w 1042547"/>
                      <a:gd name="connsiteY4" fmla="*/ 1020925 h 1020925"/>
                      <a:gd name="connsiteX5" fmla="*/ 75256 w 1042547"/>
                      <a:gd name="connsiteY5" fmla="*/ 704329 h 1020925"/>
                      <a:gd name="connsiteX6" fmla="*/ 15726 w 1042547"/>
                      <a:gd name="connsiteY6" fmla="*/ 433390 h 1020925"/>
                      <a:gd name="connsiteX7" fmla="*/ 163839 w 1042547"/>
                      <a:gd name="connsiteY7" fmla="*/ 138877 h 1020925"/>
                      <a:gd name="connsiteX8" fmla="*/ 345790 w 1042547"/>
                      <a:gd name="connsiteY8" fmla="*/ 10385 h 1020925"/>
                      <a:gd name="connsiteX9" fmla="*/ 364995 w 1042547"/>
                      <a:gd name="connsiteY9" fmla="*/ 7678 h 1020925"/>
                      <a:gd name="connsiteX10" fmla="*/ 331059 w 1042547"/>
                      <a:gd name="connsiteY10" fmla="*/ 72107 h 1020925"/>
                      <a:gd name="connsiteX11" fmla="*/ 337019 w 1042547"/>
                      <a:gd name="connsiteY11" fmla="*/ 186423 h 1020925"/>
                      <a:gd name="connsiteX12" fmla="*/ 607043 w 1042547"/>
                      <a:gd name="connsiteY12" fmla="*/ 86497 h 1020925"/>
                      <a:gd name="connsiteX13" fmla="*/ 672360 w 1042547"/>
                      <a:gd name="connsiteY13" fmla="*/ 7813 h 1020925"/>
                      <a:gd name="connsiteX14" fmla="*/ 676475 w 1042547"/>
                      <a:gd name="connsiteY14" fmla="*/ 0 h 1020925"/>
                      <a:gd name="connsiteX0" fmla="*/ 660749 w 1026821"/>
                      <a:gd name="connsiteY0" fmla="*/ 0 h 1020925"/>
                      <a:gd name="connsiteX1" fmla="*/ 721404 w 1026821"/>
                      <a:gd name="connsiteY1" fmla="*/ 0 h 1020925"/>
                      <a:gd name="connsiteX2" fmla="*/ 1026821 w 1026821"/>
                      <a:gd name="connsiteY2" fmla="*/ 320391 h 1020925"/>
                      <a:gd name="connsiteX3" fmla="*/ 1026821 w 1026821"/>
                      <a:gd name="connsiteY3" fmla="*/ 1020925 h 1020925"/>
                      <a:gd name="connsiteX4" fmla="*/ 98333 w 1026821"/>
                      <a:gd name="connsiteY4" fmla="*/ 1020925 h 1020925"/>
                      <a:gd name="connsiteX5" fmla="*/ 0 w 1026821"/>
                      <a:gd name="connsiteY5" fmla="*/ 433390 h 1020925"/>
                      <a:gd name="connsiteX6" fmla="*/ 148113 w 1026821"/>
                      <a:gd name="connsiteY6" fmla="*/ 138877 h 1020925"/>
                      <a:gd name="connsiteX7" fmla="*/ 330064 w 1026821"/>
                      <a:gd name="connsiteY7" fmla="*/ 10385 h 1020925"/>
                      <a:gd name="connsiteX8" fmla="*/ 349269 w 1026821"/>
                      <a:gd name="connsiteY8" fmla="*/ 7678 h 1020925"/>
                      <a:gd name="connsiteX9" fmla="*/ 315333 w 1026821"/>
                      <a:gd name="connsiteY9" fmla="*/ 72107 h 1020925"/>
                      <a:gd name="connsiteX10" fmla="*/ 321293 w 1026821"/>
                      <a:gd name="connsiteY10" fmla="*/ 186423 h 1020925"/>
                      <a:gd name="connsiteX11" fmla="*/ 591317 w 1026821"/>
                      <a:gd name="connsiteY11" fmla="*/ 86497 h 1020925"/>
                      <a:gd name="connsiteX12" fmla="*/ 656634 w 1026821"/>
                      <a:gd name="connsiteY12" fmla="*/ 7813 h 1020925"/>
                      <a:gd name="connsiteX13" fmla="*/ 660749 w 1026821"/>
                      <a:gd name="connsiteY13" fmla="*/ 0 h 1020925"/>
                      <a:gd name="connsiteX0" fmla="*/ 679490 w 1045562"/>
                      <a:gd name="connsiteY0" fmla="*/ 0 h 1020925"/>
                      <a:gd name="connsiteX1" fmla="*/ 740145 w 1045562"/>
                      <a:gd name="connsiteY1" fmla="*/ 0 h 1020925"/>
                      <a:gd name="connsiteX2" fmla="*/ 1045562 w 1045562"/>
                      <a:gd name="connsiteY2" fmla="*/ 320391 h 1020925"/>
                      <a:gd name="connsiteX3" fmla="*/ 1045562 w 1045562"/>
                      <a:gd name="connsiteY3" fmla="*/ 1020925 h 1020925"/>
                      <a:gd name="connsiteX4" fmla="*/ 117074 w 1045562"/>
                      <a:gd name="connsiteY4" fmla="*/ 1020925 h 1020925"/>
                      <a:gd name="connsiteX5" fmla="*/ 18741 w 1045562"/>
                      <a:gd name="connsiteY5" fmla="*/ 433390 h 1020925"/>
                      <a:gd name="connsiteX6" fmla="*/ 166854 w 1045562"/>
                      <a:gd name="connsiteY6" fmla="*/ 138877 h 1020925"/>
                      <a:gd name="connsiteX7" fmla="*/ 348805 w 1045562"/>
                      <a:gd name="connsiteY7" fmla="*/ 10385 h 1020925"/>
                      <a:gd name="connsiteX8" fmla="*/ 368010 w 1045562"/>
                      <a:gd name="connsiteY8" fmla="*/ 7678 h 1020925"/>
                      <a:gd name="connsiteX9" fmla="*/ 334074 w 1045562"/>
                      <a:gd name="connsiteY9" fmla="*/ 72107 h 1020925"/>
                      <a:gd name="connsiteX10" fmla="*/ 340034 w 1045562"/>
                      <a:gd name="connsiteY10" fmla="*/ 186423 h 1020925"/>
                      <a:gd name="connsiteX11" fmla="*/ 610058 w 1045562"/>
                      <a:gd name="connsiteY11" fmla="*/ 86497 h 1020925"/>
                      <a:gd name="connsiteX12" fmla="*/ 675375 w 1045562"/>
                      <a:gd name="connsiteY12" fmla="*/ 7813 h 1020925"/>
                      <a:gd name="connsiteX13" fmla="*/ 679490 w 1045562"/>
                      <a:gd name="connsiteY13" fmla="*/ 0 h 1020925"/>
                      <a:gd name="connsiteX0" fmla="*/ 609226 w 975298"/>
                      <a:gd name="connsiteY0" fmla="*/ 0 h 1020925"/>
                      <a:gd name="connsiteX1" fmla="*/ 669881 w 975298"/>
                      <a:gd name="connsiteY1" fmla="*/ 0 h 1020925"/>
                      <a:gd name="connsiteX2" fmla="*/ 975298 w 975298"/>
                      <a:gd name="connsiteY2" fmla="*/ 320391 h 1020925"/>
                      <a:gd name="connsiteX3" fmla="*/ 975298 w 975298"/>
                      <a:gd name="connsiteY3" fmla="*/ 1020925 h 1020925"/>
                      <a:gd name="connsiteX4" fmla="*/ 46810 w 975298"/>
                      <a:gd name="connsiteY4" fmla="*/ 1020925 h 1020925"/>
                      <a:gd name="connsiteX5" fmla="*/ 34202 w 975298"/>
                      <a:gd name="connsiteY5" fmla="*/ 397671 h 1020925"/>
                      <a:gd name="connsiteX6" fmla="*/ 96590 w 975298"/>
                      <a:gd name="connsiteY6" fmla="*/ 138877 h 1020925"/>
                      <a:gd name="connsiteX7" fmla="*/ 278541 w 975298"/>
                      <a:gd name="connsiteY7" fmla="*/ 10385 h 1020925"/>
                      <a:gd name="connsiteX8" fmla="*/ 297746 w 975298"/>
                      <a:gd name="connsiteY8" fmla="*/ 7678 h 1020925"/>
                      <a:gd name="connsiteX9" fmla="*/ 263810 w 975298"/>
                      <a:gd name="connsiteY9" fmla="*/ 72107 h 1020925"/>
                      <a:gd name="connsiteX10" fmla="*/ 269770 w 975298"/>
                      <a:gd name="connsiteY10" fmla="*/ 186423 h 1020925"/>
                      <a:gd name="connsiteX11" fmla="*/ 539794 w 975298"/>
                      <a:gd name="connsiteY11" fmla="*/ 86497 h 1020925"/>
                      <a:gd name="connsiteX12" fmla="*/ 605111 w 975298"/>
                      <a:gd name="connsiteY12" fmla="*/ 7813 h 1020925"/>
                      <a:gd name="connsiteX13" fmla="*/ 609226 w 975298"/>
                      <a:gd name="connsiteY13" fmla="*/ 0 h 1020925"/>
                      <a:gd name="connsiteX0" fmla="*/ 587650 w 953722"/>
                      <a:gd name="connsiteY0" fmla="*/ 0 h 1020925"/>
                      <a:gd name="connsiteX1" fmla="*/ 648305 w 953722"/>
                      <a:gd name="connsiteY1" fmla="*/ 0 h 1020925"/>
                      <a:gd name="connsiteX2" fmla="*/ 953722 w 953722"/>
                      <a:gd name="connsiteY2" fmla="*/ 320391 h 1020925"/>
                      <a:gd name="connsiteX3" fmla="*/ 953722 w 953722"/>
                      <a:gd name="connsiteY3" fmla="*/ 1020925 h 1020925"/>
                      <a:gd name="connsiteX4" fmla="*/ 25234 w 953722"/>
                      <a:gd name="connsiteY4" fmla="*/ 1020925 h 1020925"/>
                      <a:gd name="connsiteX5" fmla="*/ 12626 w 953722"/>
                      <a:gd name="connsiteY5" fmla="*/ 397671 h 1020925"/>
                      <a:gd name="connsiteX6" fmla="*/ 75014 w 953722"/>
                      <a:gd name="connsiteY6" fmla="*/ 138877 h 1020925"/>
                      <a:gd name="connsiteX7" fmla="*/ 256965 w 953722"/>
                      <a:gd name="connsiteY7" fmla="*/ 10385 h 1020925"/>
                      <a:gd name="connsiteX8" fmla="*/ 276170 w 953722"/>
                      <a:gd name="connsiteY8" fmla="*/ 7678 h 1020925"/>
                      <a:gd name="connsiteX9" fmla="*/ 242234 w 953722"/>
                      <a:gd name="connsiteY9" fmla="*/ 72107 h 1020925"/>
                      <a:gd name="connsiteX10" fmla="*/ 248194 w 953722"/>
                      <a:gd name="connsiteY10" fmla="*/ 186423 h 1020925"/>
                      <a:gd name="connsiteX11" fmla="*/ 518218 w 953722"/>
                      <a:gd name="connsiteY11" fmla="*/ 86497 h 1020925"/>
                      <a:gd name="connsiteX12" fmla="*/ 583535 w 953722"/>
                      <a:gd name="connsiteY12" fmla="*/ 7813 h 1020925"/>
                      <a:gd name="connsiteX13" fmla="*/ 587650 w 953722"/>
                      <a:gd name="connsiteY13" fmla="*/ 0 h 1020925"/>
                      <a:gd name="connsiteX0" fmla="*/ 585192 w 951264"/>
                      <a:gd name="connsiteY0" fmla="*/ 0 h 1020925"/>
                      <a:gd name="connsiteX1" fmla="*/ 645847 w 951264"/>
                      <a:gd name="connsiteY1" fmla="*/ 0 h 1020925"/>
                      <a:gd name="connsiteX2" fmla="*/ 951264 w 951264"/>
                      <a:gd name="connsiteY2" fmla="*/ 320391 h 1020925"/>
                      <a:gd name="connsiteX3" fmla="*/ 951264 w 951264"/>
                      <a:gd name="connsiteY3" fmla="*/ 1020925 h 1020925"/>
                      <a:gd name="connsiteX4" fmla="*/ 22776 w 951264"/>
                      <a:gd name="connsiteY4" fmla="*/ 1020925 h 1020925"/>
                      <a:gd name="connsiteX5" fmla="*/ 10168 w 951264"/>
                      <a:gd name="connsiteY5" fmla="*/ 397671 h 1020925"/>
                      <a:gd name="connsiteX6" fmla="*/ 89224 w 951264"/>
                      <a:gd name="connsiteY6" fmla="*/ 143639 h 1020925"/>
                      <a:gd name="connsiteX7" fmla="*/ 254507 w 951264"/>
                      <a:gd name="connsiteY7" fmla="*/ 10385 h 1020925"/>
                      <a:gd name="connsiteX8" fmla="*/ 273712 w 951264"/>
                      <a:gd name="connsiteY8" fmla="*/ 7678 h 1020925"/>
                      <a:gd name="connsiteX9" fmla="*/ 239776 w 951264"/>
                      <a:gd name="connsiteY9" fmla="*/ 72107 h 1020925"/>
                      <a:gd name="connsiteX10" fmla="*/ 245736 w 951264"/>
                      <a:gd name="connsiteY10" fmla="*/ 186423 h 1020925"/>
                      <a:gd name="connsiteX11" fmla="*/ 515760 w 951264"/>
                      <a:gd name="connsiteY11" fmla="*/ 86497 h 1020925"/>
                      <a:gd name="connsiteX12" fmla="*/ 581077 w 951264"/>
                      <a:gd name="connsiteY12" fmla="*/ 7813 h 1020925"/>
                      <a:gd name="connsiteX13" fmla="*/ 585192 w 951264"/>
                      <a:gd name="connsiteY13" fmla="*/ 0 h 1020925"/>
                      <a:gd name="connsiteX0" fmla="*/ 585192 w 951264"/>
                      <a:gd name="connsiteY0" fmla="*/ 0 h 1020925"/>
                      <a:gd name="connsiteX1" fmla="*/ 645847 w 951264"/>
                      <a:gd name="connsiteY1" fmla="*/ 0 h 1020925"/>
                      <a:gd name="connsiteX2" fmla="*/ 951264 w 951264"/>
                      <a:gd name="connsiteY2" fmla="*/ 320391 h 1020925"/>
                      <a:gd name="connsiteX3" fmla="*/ 951264 w 951264"/>
                      <a:gd name="connsiteY3" fmla="*/ 1020925 h 1020925"/>
                      <a:gd name="connsiteX4" fmla="*/ 22776 w 951264"/>
                      <a:gd name="connsiteY4" fmla="*/ 1020925 h 1020925"/>
                      <a:gd name="connsiteX5" fmla="*/ 10168 w 951264"/>
                      <a:gd name="connsiteY5" fmla="*/ 397671 h 1020925"/>
                      <a:gd name="connsiteX6" fmla="*/ 89224 w 951264"/>
                      <a:gd name="connsiteY6" fmla="*/ 143639 h 1020925"/>
                      <a:gd name="connsiteX7" fmla="*/ 254507 w 951264"/>
                      <a:gd name="connsiteY7" fmla="*/ 10385 h 1020925"/>
                      <a:gd name="connsiteX8" fmla="*/ 273712 w 951264"/>
                      <a:gd name="connsiteY8" fmla="*/ 7678 h 1020925"/>
                      <a:gd name="connsiteX9" fmla="*/ 239776 w 951264"/>
                      <a:gd name="connsiteY9" fmla="*/ 72107 h 1020925"/>
                      <a:gd name="connsiteX10" fmla="*/ 245736 w 951264"/>
                      <a:gd name="connsiteY10" fmla="*/ 186423 h 1020925"/>
                      <a:gd name="connsiteX11" fmla="*/ 515760 w 951264"/>
                      <a:gd name="connsiteY11" fmla="*/ 86497 h 1020925"/>
                      <a:gd name="connsiteX12" fmla="*/ 581077 w 951264"/>
                      <a:gd name="connsiteY12" fmla="*/ 7813 h 1020925"/>
                      <a:gd name="connsiteX13" fmla="*/ 585192 w 951264"/>
                      <a:gd name="connsiteY13" fmla="*/ 0 h 1020925"/>
                      <a:gd name="connsiteX0" fmla="*/ 585192 w 951264"/>
                      <a:gd name="connsiteY0" fmla="*/ 0 h 1020925"/>
                      <a:gd name="connsiteX1" fmla="*/ 645847 w 951264"/>
                      <a:gd name="connsiteY1" fmla="*/ 0 h 1020925"/>
                      <a:gd name="connsiteX2" fmla="*/ 951264 w 951264"/>
                      <a:gd name="connsiteY2" fmla="*/ 320391 h 1020925"/>
                      <a:gd name="connsiteX3" fmla="*/ 951264 w 951264"/>
                      <a:gd name="connsiteY3" fmla="*/ 1020925 h 1020925"/>
                      <a:gd name="connsiteX4" fmla="*/ 22776 w 951264"/>
                      <a:gd name="connsiteY4" fmla="*/ 1020925 h 1020925"/>
                      <a:gd name="connsiteX5" fmla="*/ 10168 w 951264"/>
                      <a:gd name="connsiteY5" fmla="*/ 397671 h 1020925"/>
                      <a:gd name="connsiteX6" fmla="*/ 89224 w 951264"/>
                      <a:gd name="connsiteY6" fmla="*/ 143639 h 1020925"/>
                      <a:gd name="connsiteX7" fmla="*/ 254507 w 951264"/>
                      <a:gd name="connsiteY7" fmla="*/ 10385 h 1020925"/>
                      <a:gd name="connsiteX8" fmla="*/ 273712 w 951264"/>
                      <a:gd name="connsiteY8" fmla="*/ 7678 h 1020925"/>
                      <a:gd name="connsiteX9" fmla="*/ 239776 w 951264"/>
                      <a:gd name="connsiteY9" fmla="*/ 72107 h 1020925"/>
                      <a:gd name="connsiteX10" fmla="*/ 277358 w 951264"/>
                      <a:gd name="connsiteY10" fmla="*/ 144261 h 1020925"/>
                      <a:gd name="connsiteX11" fmla="*/ 515760 w 951264"/>
                      <a:gd name="connsiteY11" fmla="*/ 86497 h 1020925"/>
                      <a:gd name="connsiteX12" fmla="*/ 581077 w 951264"/>
                      <a:gd name="connsiteY12" fmla="*/ 7813 h 1020925"/>
                      <a:gd name="connsiteX13" fmla="*/ 585192 w 951264"/>
                      <a:gd name="connsiteY13" fmla="*/ 0 h 1020925"/>
                      <a:gd name="connsiteX0" fmla="*/ 585192 w 951264"/>
                      <a:gd name="connsiteY0" fmla="*/ 0 h 1020925"/>
                      <a:gd name="connsiteX1" fmla="*/ 645847 w 951264"/>
                      <a:gd name="connsiteY1" fmla="*/ 0 h 1020925"/>
                      <a:gd name="connsiteX2" fmla="*/ 951264 w 951264"/>
                      <a:gd name="connsiteY2" fmla="*/ 320391 h 1020925"/>
                      <a:gd name="connsiteX3" fmla="*/ 951264 w 951264"/>
                      <a:gd name="connsiteY3" fmla="*/ 1020925 h 1020925"/>
                      <a:gd name="connsiteX4" fmla="*/ 22776 w 951264"/>
                      <a:gd name="connsiteY4" fmla="*/ 1020925 h 1020925"/>
                      <a:gd name="connsiteX5" fmla="*/ 10168 w 951264"/>
                      <a:gd name="connsiteY5" fmla="*/ 397671 h 1020925"/>
                      <a:gd name="connsiteX6" fmla="*/ 89224 w 951264"/>
                      <a:gd name="connsiteY6" fmla="*/ 143639 h 1020925"/>
                      <a:gd name="connsiteX7" fmla="*/ 254507 w 951264"/>
                      <a:gd name="connsiteY7" fmla="*/ 10385 h 1020925"/>
                      <a:gd name="connsiteX8" fmla="*/ 273712 w 951264"/>
                      <a:gd name="connsiteY8" fmla="*/ 7678 h 1020925"/>
                      <a:gd name="connsiteX9" fmla="*/ 277358 w 951264"/>
                      <a:gd name="connsiteY9" fmla="*/ 144261 h 1020925"/>
                      <a:gd name="connsiteX10" fmla="*/ 515760 w 951264"/>
                      <a:gd name="connsiteY10" fmla="*/ 86497 h 1020925"/>
                      <a:gd name="connsiteX11" fmla="*/ 581077 w 951264"/>
                      <a:gd name="connsiteY11" fmla="*/ 7813 h 1020925"/>
                      <a:gd name="connsiteX12" fmla="*/ 585192 w 951264"/>
                      <a:gd name="connsiteY12" fmla="*/ 0 h 1020925"/>
                      <a:gd name="connsiteX0" fmla="*/ 585192 w 951264"/>
                      <a:gd name="connsiteY0" fmla="*/ 0 h 1020925"/>
                      <a:gd name="connsiteX1" fmla="*/ 645847 w 951264"/>
                      <a:gd name="connsiteY1" fmla="*/ 0 h 1020925"/>
                      <a:gd name="connsiteX2" fmla="*/ 951264 w 951264"/>
                      <a:gd name="connsiteY2" fmla="*/ 320391 h 1020925"/>
                      <a:gd name="connsiteX3" fmla="*/ 951264 w 951264"/>
                      <a:gd name="connsiteY3" fmla="*/ 1020925 h 1020925"/>
                      <a:gd name="connsiteX4" fmla="*/ 22776 w 951264"/>
                      <a:gd name="connsiteY4" fmla="*/ 1020925 h 1020925"/>
                      <a:gd name="connsiteX5" fmla="*/ 10168 w 951264"/>
                      <a:gd name="connsiteY5" fmla="*/ 397671 h 1020925"/>
                      <a:gd name="connsiteX6" fmla="*/ 89224 w 951264"/>
                      <a:gd name="connsiteY6" fmla="*/ 143639 h 1020925"/>
                      <a:gd name="connsiteX7" fmla="*/ 254507 w 951264"/>
                      <a:gd name="connsiteY7" fmla="*/ 10385 h 1020925"/>
                      <a:gd name="connsiteX8" fmla="*/ 273712 w 951264"/>
                      <a:gd name="connsiteY8" fmla="*/ 7678 h 1020925"/>
                      <a:gd name="connsiteX9" fmla="*/ 277358 w 951264"/>
                      <a:gd name="connsiteY9" fmla="*/ 144261 h 1020925"/>
                      <a:gd name="connsiteX10" fmla="*/ 581077 w 951264"/>
                      <a:gd name="connsiteY10" fmla="*/ 7813 h 1020925"/>
                      <a:gd name="connsiteX11" fmla="*/ 585192 w 951264"/>
                      <a:gd name="connsiteY11" fmla="*/ 0 h 1020925"/>
                      <a:gd name="connsiteX0" fmla="*/ 585192 w 951264"/>
                      <a:gd name="connsiteY0" fmla="*/ 0 h 1020925"/>
                      <a:gd name="connsiteX1" fmla="*/ 645847 w 951264"/>
                      <a:gd name="connsiteY1" fmla="*/ 0 h 1020925"/>
                      <a:gd name="connsiteX2" fmla="*/ 951264 w 951264"/>
                      <a:gd name="connsiteY2" fmla="*/ 320391 h 1020925"/>
                      <a:gd name="connsiteX3" fmla="*/ 951264 w 951264"/>
                      <a:gd name="connsiteY3" fmla="*/ 1020925 h 1020925"/>
                      <a:gd name="connsiteX4" fmla="*/ 22776 w 951264"/>
                      <a:gd name="connsiteY4" fmla="*/ 1020925 h 1020925"/>
                      <a:gd name="connsiteX5" fmla="*/ 10168 w 951264"/>
                      <a:gd name="connsiteY5" fmla="*/ 397671 h 1020925"/>
                      <a:gd name="connsiteX6" fmla="*/ 89224 w 951264"/>
                      <a:gd name="connsiteY6" fmla="*/ 143639 h 1020925"/>
                      <a:gd name="connsiteX7" fmla="*/ 254507 w 951264"/>
                      <a:gd name="connsiteY7" fmla="*/ 10385 h 1020925"/>
                      <a:gd name="connsiteX8" fmla="*/ 273712 w 951264"/>
                      <a:gd name="connsiteY8" fmla="*/ 7678 h 1020925"/>
                      <a:gd name="connsiteX9" fmla="*/ 277358 w 951264"/>
                      <a:gd name="connsiteY9" fmla="*/ 144261 h 1020925"/>
                      <a:gd name="connsiteX10" fmla="*/ 581077 w 951264"/>
                      <a:gd name="connsiteY10" fmla="*/ 7813 h 1020925"/>
                      <a:gd name="connsiteX11" fmla="*/ 585192 w 951264"/>
                      <a:gd name="connsiteY11" fmla="*/ 0 h 1020925"/>
                      <a:gd name="connsiteX0" fmla="*/ 585192 w 951264"/>
                      <a:gd name="connsiteY0" fmla="*/ 0 h 1020925"/>
                      <a:gd name="connsiteX1" fmla="*/ 645847 w 951264"/>
                      <a:gd name="connsiteY1" fmla="*/ 0 h 1020925"/>
                      <a:gd name="connsiteX2" fmla="*/ 951264 w 951264"/>
                      <a:gd name="connsiteY2" fmla="*/ 320391 h 1020925"/>
                      <a:gd name="connsiteX3" fmla="*/ 951264 w 951264"/>
                      <a:gd name="connsiteY3" fmla="*/ 1020925 h 1020925"/>
                      <a:gd name="connsiteX4" fmla="*/ 22776 w 951264"/>
                      <a:gd name="connsiteY4" fmla="*/ 1020925 h 1020925"/>
                      <a:gd name="connsiteX5" fmla="*/ 10168 w 951264"/>
                      <a:gd name="connsiteY5" fmla="*/ 397671 h 1020925"/>
                      <a:gd name="connsiteX6" fmla="*/ 89224 w 951264"/>
                      <a:gd name="connsiteY6" fmla="*/ 143639 h 1020925"/>
                      <a:gd name="connsiteX7" fmla="*/ 254507 w 951264"/>
                      <a:gd name="connsiteY7" fmla="*/ 10385 h 1020925"/>
                      <a:gd name="connsiteX8" fmla="*/ 273712 w 951264"/>
                      <a:gd name="connsiteY8" fmla="*/ 7678 h 1020925"/>
                      <a:gd name="connsiteX9" fmla="*/ 295804 w 951264"/>
                      <a:gd name="connsiteY9" fmla="*/ 144261 h 1020925"/>
                      <a:gd name="connsiteX10" fmla="*/ 581077 w 951264"/>
                      <a:gd name="connsiteY10" fmla="*/ 7813 h 1020925"/>
                      <a:gd name="connsiteX11" fmla="*/ 585192 w 951264"/>
                      <a:gd name="connsiteY11" fmla="*/ 0 h 1020925"/>
                      <a:gd name="connsiteX0" fmla="*/ 585192 w 951264"/>
                      <a:gd name="connsiteY0" fmla="*/ 0 h 1020925"/>
                      <a:gd name="connsiteX1" fmla="*/ 645847 w 951264"/>
                      <a:gd name="connsiteY1" fmla="*/ 0 h 1020925"/>
                      <a:gd name="connsiteX2" fmla="*/ 951264 w 951264"/>
                      <a:gd name="connsiteY2" fmla="*/ 320391 h 1020925"/>
                      <a:gd name="connsiteX3" fmla="*/ 951264 w 951264"/>
                      <a:gd name="connsiteY3" fmla="*/ 1020925 h 1020925"/>
                      <a:gd name="connsiteX4" fmla="*/ 22776 w 951264"/>
                      <a:gd name="connsiteY4" fmla="*/ 1020925 h 1020925"/>
                      <a:gd name="connsiteX5" fmla="*/ 10168 w 951264"/>
                      <a:gd name="connsiteY5" fmla="*/ 397671 h 1020925"/>
                      <a:gd name="connsiteX6" fmla="*/ 89224 w 951264"/>
                      <a:gd name="connsiteY6" fmla="*/ 143639 h 1020925"/>
                      <a:gd name="connsiteX7" fmla="*/ 254507 w 951264"/>
                      <a:gd name="connsiteY7" fmla="*/ 10385 h 1020925"/>
                      <a:gd name="connsiteX8" fmla="*/ 273712 w 951264"/>
                      <a:gd name="connsiteY8" fmla="*/ 7678 h 1020925"/>
                      <a:gd name="connsiteX9" fmla="*/ 295804 w 951264"/>
                      <a:gd name="connsiteY9" fmla="*/ 144261 h 1020925"/>
                      <a:gd name="connsiteX10" fmla="*/ 581077 w 951264"/>
                      <a:gd name="connsiteY10" fmla="*/ 7813 h 1020925"/>
                      <a:gd name="connsiteX11" fmla="*/ 585192 w 951264"/>
                      <a:gd name="connsiteY11" fmla="*/ 0 h 1020925"/>
                      <a:gd name="connsiteX0" fmla="*/ 575024 w 941096"/>
                      <a:gd name="connsiteY0" fmla="*/ 0 h 1020925"/>
                      <a:gd name="connsiteX1" fmla="*/ 635679 w 941096"/>
                      <a:gd name="connsiteY1" fmla="*/ 0 h 1020925"/>
                      <a:gd name="connsiteX2" fmla="*/ 941096 w 941096"/>
                      <a:gd name="connsiteY2" fmla="*/ 320391 h 1020925"/>
                      <a:gd name="connsiteX3" fmla="*/ 941096 w 941096"/>
                      <a:gd name="connsiteY3" fmla="*/ 1020925 h 1020925"/>
                      <a:gd name="connsiteX4" fmla="*/ 12608 w 941096"/>
                      <a:gd name="connsiteY4" fmla="*/ 1020925 h 1020925"/>
                      <a:gd name="connsiteX5" fmla="*/ 0 w 941096"/>
                      <a:gd name="connsiteY5" fmla="*/ 397671 h 1020925"/>
                      <a:gd name="connsiteX6" fmla="*/ 79056 w 941096"/>
                      <a:gd name="connsiteY6" fmla="*/ 143639 h 1020925"/>
                      <a:gd name="connsiteX7" fmla="*/ 244339 w 941096"/>
                      <a:gd name="connsiteY7" fmla="*/ 10385 h 1020925"/>
                      <a:gd name="connsiteX8" fmla="*/ 263544 w 941096"/>
                      <a:gd name="connsiteY8" fmla="*/ 7678 h 1020925"/>
                      <a:gd name="connsiteX9" fmla="*/ 285636 w 941096"/>
                      <a:gd name="connsiteY9" fmla="*/ 144261 h 1020925"/>
                      <a:gd name="connsiteX10" fmla="*/ 570909 w 941096"/>
                      <a:gd name="connsiteY10" fmla="*/ 7813 h 1020925"/>
                      <a:gd name="connsiteX11" fmla="*/ 575024 w 941096"/>
                      <a:gd name="connsiteY11" fmla="*/ 0 h 1020925"/>
                      <a:gd name="connsiteX0" fmla="*/ 562416 w 928488"/>
                      <a:gd name="connsiteY0" fmla="*/ 0 h 1020925"/>
                      <a:gd name="connsiteX1" fmla="*/ 623071 w 928488"/>
                      <a:gd name="connsiteY1" fmla="*/ 0 h 1020925"/>
                      <a:gd name="connsiteX2" fmla="*/ 928488 w 928488"/>
                      <a:gd name="connsiteY2" fmla="*/ 320391 h 1020925"/>
                      <a:gd name="connsiteX3" fmla="*/ 928488 w 928488"/>
                      <a:gd name="connsiteY3" fmla="*/ 1020925 h 1020925"/>
                      <a:gd name="connsiteX4" fmla="*/ 0 w 928488"/>
                      <a:gd name="connsiteY4" fmla="*/ 1020925 h 1020925"/>
                      <a:gd name="connsiteX5" fmla="*/ 735 w 928488"/>
                      <a:gd name="connsiteY5" fmla="*/ 400340 h 1020925"/>
                      <a:gd name="connsiteX6" fmla="*/ 66448 w 928488"/>
                      <a:gd name="connsiteY6" fmla="*/ 143639 h 1020925"/>
                      <a:gd name="connsiteX7" fmla="*/ 231731 w 928488"/>
                      <a:gd name="connsiteY7" fmla="*/ 10385 h 1020925"/>
                      <a:gd name="connsiteX8" fmla="*/ 250936 w 928488"/>
                      <a:gd name="connsiteY8" fmla="*/ 7678 h 1020925"/>
                      <a:gd name="connsiteX9" fmla="*/ 273028 w 928488"/>
                      <a:gd name="connsiteY9" fmla="*/ 144261 h 1020925"/>
                      <a:gd name="connsiteX10" fmla="*/ 558301 w 928488"/>
                      <a:gd name="connsiteY10" fmla="*/ 7813 h 1020925"/>
                      <a:gd name="connsiteX11" fmla="*/ 562416 w 928488"/>
                      <a:gd name="connsiteY11" fmla="*/ 0 h 1020925"/>
                      <a:gd name="connsiteX0" fmla="*/ 562416 w 928488"/>
                      <a:gd name="connsiteY0" fmla="*/ 0 h 1020925"/>
                      <a:gd name="connsiteX1" fmla="*/ 623071 w 928488"/>
                      <a:gd name="connsiteY1" fmla="*/ 0 h 1020925"/>
                      <a:gd name="connsiteX2" fmla="*/ 928488 w 928488"/>
                      <a:gd name="connsiteY2" fmla="*/ 320391 h 1020925"/>
                      <a:gd name="connsiteX3" fmla="*/ 928488 w 928488"/>
                      <a:gd name="connsiteY3" fmla="*/ 1020925 h 1020925"/>
                      <a:gd name="connsiteX4" fmla="*/ 0 w 928488"/>
                      <a:gd name="connsiteY4" fmla="*/ 1020925 h 1020925"/>
                      <a:gd name="connsiteX5" fmla="*/ 735 w 928488"/>
                      <a:gd name="connsiteY5" fmla="*/ 400340 h 1020925"/>
                      <a:gd name="connsiteX6" fmla="*/ 66448 w 928488"/>
                      <a:gd name="connsiteY6" fmla="*/ 143639 h 1020925"/>
                      <a:gd name="connsiteX7" fmla="*/ 231731 w 928488"/>
                      <a:gd name="connsiteY7" fmla="*/ 10385 h 1020925"/>
                      <a:gd name="connsiteX8" fmla="*/ 250936 w 928488"/>
                      <a:gd name="connsiteY8" fmla="*/ 7678 h 1020925"/>
                      <a:gd name="connsiteX9" fmla="*/ 273028 w 928488"/>
                      <a:gd name="connsiteY9" fmla="*/ 144261 h 1020925"/>
                      <a:gd name="connsiteX10" fmla="*/ 558301 w 928488"/>
                      <a:gd name="connsiteY10" fmla="*/ 7813 h 1020925"/>
                      <a:gd name="connsiteX11" fmla="*/ 562416 w 928488"/>
                      <a:gd name="connsiteY11" fmla="*/ 0 h 10209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928488" h="1020925">
                        <a:moveTo>
                          <a:pt x="562416" y="0"/>
                        </a:moveTo>
                        <a:lnTo>
                          <a:pt x="623071" y="0"/>
                        </a:lnTo>
                        <a:cubicBezTo>
                          <a:pt x="791748" y="0"/>
                          <a:pt x="928488" y="143444"/>
                          <a:pt x="928488" y="320391"/>
                        </a:cubicBezTo>
                        <a:lnTo>
                          <a:pt x="928488" y="1020925"/>
                        </a:lnTo>
                        <a:lnTo>
                          <a:pt x="0" y="1020925"/>
                        </a:lnTo>
                        <a:cubicBezTo>
                          <a:pt x="245" y="814063"/>
                          <a:pt x="334" y="503857"/>
                          <a:pt x="735" y="400340"/>
                        </a:cubicBezTo>
                        <a:cubicBezTo>
                          <a:pt x="1136" y="296823"/>
                          <a:pt x="27949" y="208631"/>
                          <a:pt x="66448" y="143639"/>
                        </a:cubicBezTo>
                        <a:cubicBezTo>
                          <a:pt x="104947" y="78647"/>
                          <a:pt x="162894" y="30585"/>
                          <a:pt x="231731" y="10385"/>
                        </a:cubicBezTo>
                        <a:lnTo>
                          <a:pt x="250936" y="7678"/>
                        </a:lnTo>
                        <a:cubicBezTo>
                          <a:pt x="231070" y="55841"/>
                          <a:pt x="155922" y="144239"/>
                          <a:pt x="273028" y="144261"/>
                        </a:cubicBezTo>
                        <a:cubicBezTo>
                          <a:pt x="390134" y="144283"/>
                          <a:pt x="506995" y="31857"/>
                          <a:pt x="558301" y="7813"/>
                        </a:cubicBezTo>
                        <a:lnTo>
                          <a:pt x="562416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7" name="円/楕円 27">
                    <a:extLst>
                      <a:ext uri="{FF2B5EF4-FFF2-40B4-BE49-F238E27FC236}">
                        <a16:creationId xmlns:a16="http://schemas.microsoft.com/office/drawing/2014/main" id="{A4372031-134D-489F-BBF8-E768F7464BF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67116" y="4846273"/>
                    <a:ext cx="110875" cy="4629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  <a:gd name="connsiteX0" fmla="*/ 29 w 3210447"/>
                      <a:gd name="connsiteY0" fmla="*/ 25850 h 372135"/>
                      <a:gd name="connsiteX1" fmla="*/ 1639885 w 3210447"/>
                      <a:gd name="connsiteY1" fmla="*/ 114252 h 372135"/>
                      <a:gd name="connsiteX2" fmla="*/ 3210447 w 3210447"/>
                      <a:gd name="connsiteY2" fmla="*/ 25850 h 372135"/>
                      <a:gd name="connsiteX3" fmla="*/ 1605238 w 3210447"/>
                      <a:gd name="connsiteY3" fmla="*/ 372135 h 372135"/>
                      <a:gd name="connsiteX4" fmla="*/ 29 w 3210447"/>
                      <a:gd name="connsiteY4" fmla="*/ 25850 h 372135"/>
                      <a:gd name="connsiteX0" fmla="*/ 771 w 3211189"/>
                      <a:gd name="connsiteY0" fmla="*/ 25850 h 528393"/>
                      <a:gd name="connsiteX1" fmla="*/ 1640627 w 3211189"/>
                      <a:gd name="connsiteY1" fmla="*/ 114252 h 528393"/>
                      <a:gd name="connsiteX2" fmla="*/ 3211189 w 3211189"/>
                      <a:gd name="connsiteY2" fmla="*/ 25850 h 528393"/>
                      <a:gd name="connsiteX3" fmla="*/ 1813891 w 3211189"/>
                      <a:gd name="connsiteY3" fmla="*/ 528393 h 528393"/>
                      <a:gd name="connsiteX4" fmla="*/ 771 w 3211189"/>
                      <a:gd name="connsiteY4" fmla="*/ 25850 h 528393"/>
                      <a:gd name="connsiteX0" fmla="*/ 6810 w 3217228"/>
                      <a:gd name="connsiteY0" fmla="*/ 25850 h 528393"/>
                      <a:gd name="connsiteX1" fmla="*/ 1369462 w 3217228"/>
                      <a:gd name="connsiteY1" fmla="*/ 114252 h 528393"/>
                      <a:gd name="connsiteX2" fmla="*/ 3217228 w 3217228"/>
                      <a:gd name="connsiteY2" fmla="*/ 25850 h 528393"/>
                      <a:gd name="connsiteX3" fmla="*/ 1819930 w 3217228"/>
                      <a:gd name="connsiteY3" fmla="*/ 528393 h 528393"/>
                      <a:gd name="connsiteX4" fmla="*/ 6810 w 3217228"/>
                      <a:gd name="connsiteY4" fmla="*/ 25850 h 528393"/>
                      <a:gd name="connsiteX0" fmla="*/ 5791 w 2939005"/>
                      <a:gd name="connsiteY0" fmla="*/ 71235 h 529237"/>
                      <a:gd name="connsiteX1" fmla="*/ 1091239 w 2939005"/>
                      <a:gd name="connsiteY1" fmla="*/ 114993 h 529237"/>
                      <a:gd name="connsiteX2" fmla="*/ 2939005 w 2939005"/>
                      <a:gd name="connsiteY2" fmla="*/ 26591 h 529237"/>
                      <a:gd name="connsiteX3" fmla="*/ 1541707 w 2939005"/>
                      <a:gd name="connsiteY3" fmla="*/ 529134 h 529237"/>
                      <a:gd name="connsiteX4" fmla="*/ 5791 w 2939005"/>
                      <a:gd name="connsiteY4" fmla="*/ 71235 h 529237"/>
                      <a:gd name="connsiteX0" fmla="*/ 1833 w 2935047"/>
                      <a:gd name="connsiteY0" fmla="*/ 78781 h 536830"/>
                      <a:gd name="connsiteX1" fmla="*/ 1087281 w 2935047"/>
                      <a:gd name="connsiteY1" fmla="*/ 122539 h 536830"/>
                      <a:gd name="connsiteX2" fmla="*/ 2935047 w 2935047"/>
                      <a:gd name="connsiteY2" fmla="*/ 34137 h 536830"/>
                      <a:gd name="connsiteX3" fmla="*/ 1537749 w 2935047"/>
                      <a:gd name="connsiteY3" fmla="*/ 536680 h 536830"/>
                      <a:gd name="connsiteX4" fmla="*/ 1833 w 2935047"/>
                      <a:gd name="connsiteY4" fmla="*/ 78781 h 536830"/>
                      <a:gd name="connsiteX0" fmla="*/ 3885 w 2937099"/>
                      <a:gd name="connsiteY0" fmla="*/ 77403 h 535405"/>
                      <a:gd name="connsiteX1" fmla="*/ 1158641 w 2937099"/>
                      <a:gd name="connsiteY1" fmla="*/ 76512 h 535405"/>
                      <a:gd name="connsiteX2" fmla="*/ 2937099 w 2937099"/>
                      <a:gd name="connsiteY2" fmla="*/ 32759 h 535405"/>
                      <a:gd name="connsiteX3" fmla="*/ 1539801 w 2937099"/>
                      <a:gd name="connsiteY3" fmla="*/ 535302 h 535405"/>
                      <a:gd name="connsiteX4" fmla="*/ 3885 w 2937099"/>
                      <a:gd name="connsiteY4" fmla="*/ 77403 h 535405"/>
                      <a:gd name="connsiteX0" fmla="*/ 3492 w 3040661"/>
                      <a:gd name="connsiteY0" fmla="*/ 100284 h 536108"/>
                      <a:gd name="connsiteX1" fmla="*/ 1262203 w 3040661"/>
                      <a:gd name="connsiteY1" fmla="*/ 77074 h 536108"/>
                      <a:gd name="connsiteX2" fmla="*/ 3040661 w 3040661"/>
                      <a:gd name="connsiteY2" fmla="*/ 33321 h 536108"/>
                      <a:gd name="connsiteX3" fmla="*/ 1643363 w 3040661"/>
                      <a:gd name="connsiteY3" fmla="*/ 535864 h 536108"/>
                      <a:gd name="connsiteX4" fmla="*/ 3492 w 3040661"/>
                      <a:gd name="connsiteY4" fmla="*/ 100284 h 536108"/>
                      <a:gd name="connsiteX0" fmla="*/ 3754 w 2971629"/>
                      <a:gd name="connsiteY0" fmla="*/ 77403 h 535405"/>
                      <a:gd name="connsiteX1" fmla="*/ 1193171 w 2971629"/>
                      <a:gd name="connsiteY1" fmla="*/ 76512 h 535405"/>
                      <a:gd name="connsiteX2" fmla="*/ 2971629 w 2971629"/>
                      <a:gd name="connsiteY2" fmla="*/ 32759 h 535405"/>
                      <a:gd name="connsiteX3" fmla="*/ 1574331 w 2971629"/>
                      <a:gd name="connsiteY3" fmla="*/ 535302 h 535405"/>
                      <a:gd name="connsiteX4" fmla="*/ 3754 w 2971629"/>
                      <a:gd name="connsiteY4" fmla="*/ 77403 h 535405"/>
                      <a:gd name="connsiteX0" fmla="*/ 3492 w 3040675"/>
                      <a:gd name="connsiteY0" fmla="*/ 77402 h 535405"/>
                      <a:gd name="connsiteX1" fmla="*/ 1262217 w 3040675"/>
                      <a:gd name="connsiteY1" fmla="*/ 76512 h 535405"/>
                      <a:gd name="connsiteX2" fmla="*/ 3040675 w 3040675"/>
                      <a:gd name="connsiteY2" fmla="*/ 32759 h 535405"/>
                      <a:gd name="connsiteX3" fmla="*/ 1643377 w 3040675"/>
                      <a:gd name="connsiteY3" fmla="*/ 535302 h 535405"/>
                      <a:gd name="connsiteX4" fmla="*/ 3492 w 3040675"/>
                      <a:gd name="connsiteY4" fmla="*/ 77402 h 535405"/>
                      <a:gd name="connsiteX0" fmla="*/ 0 w 3078174"/>
                      <a:gd name="connsiteY0" fmla="*/ 86139 h 544142"/>
                      <a:gd name="connsiteX1" fmla="*/ 3037183 w 3078174"/>
                      <a:gd name="connsiteY1" fmla="*/ 41496 h 544142"/>
                      <a:gd name="connsiteX2" fmla="*/ 1639885 w 3078174"/>
                      <a:gd name="connsiteY2" fmla="*/ 544039 h 544142"/>
                      <a:gd name="connsiteX3" fmla="*/ 0 w 3078174"/>
                      <a:gd name="connsiteY3" fmla="*/ 86139 h 544142"/>
                      <a:gd name="connsiteX0" fmla="*/ 16268 w 3103071"/>
                      <a:gd name="connsiteY0" fmla="*/ 89232 h 614195"/>
                      <a:gd name="connsiteX1" fmla="*/ 3053451 w 3103071"/>
                      <a:gd name="connsiteY1" fmla="*/ 44589 h 614195"/>
                      <a:gd name="connsiteX2" fmla="*/ 1898710 w 3103071"/>
                      <a:gd name="connsiteY2" fmla="*/ 614101 h 614195"/>
                      <a:gd name="connsiteX3" fmla="*/ 16268 w 3103071"/>
                      <a:gd name="connsiteY3" fmla="*/ 89232 h 614195"/>
                      <a:gd name="connsiteX0" fmla="*/ 8177 w 2765042"/>
                      <a:gd name="connsiteY0" fmla="*/ 89232 h 614195"/>
                      <a:gd name="connsiteX1" fmla="*/ 2698862 w 2765042"/>
                      <a:gd name="connsiteY1" fmla="*/ 44593 h 614195"/>
                      <a:gd name="connsiteX2" fmla="*/ 1890619 w 2765042"/>
                      <a:gd name="connsiteY2" fmla="*/ 614101 h 614195"/>
                      <a:gd name="connsiteX3" fmla="*/ 8177 w 2765042"/>
                      <a:gd name="connsiteY3" fmla="*/ 89232 h 614195"/>
                      <a:gd name="connsiteX0" fmla="*/ 18101 w 2757533"/>
                      <a:gd name="connsiteY0" fmla="*/ 83279 h 474342"/>
                      <a:gd name="connsiteX1" fmla="*/ 2708786 w 2757533"/>
                      <a:gd name="connsiteY1" fmla="*/ 38640 h 474342"/>
                      <a:gd name="connsiteX2" fmla="*/ 1588692 w 2757533"/>
                      <a:gd name="connsiteY2" fmla="*/ 474220 h 474342"/>
                      <a:gd name="connsiteX3" fmla="*/ 18101 w 2757533"/>
                      <a:gd name="connsiteY3" fmla="*/ 83279 h 474342"/>
                      <a:gd name="connsiteX0" fmla="*/ 15031 w 2654422"/>
                      <a:gd name="connsiteY0" fmla="*/ 157888 h 549926"/>
                      <a:gd name="connsiteX1" fmla="*/ 2601761 w 2654422"/>
                      <a:gd name="connsiteY1" fmla="*/ 23960 h 549926"/>
                      <a:gd name="connsiteX2" fmla="*/ 1585622 w 2654422"/>
                      <a:gd name="connsiteY2" fmla="*/ 548829 h 549926"/>
                      <a:gd name="connsiteX3" fmla="*/ 15031 w 2654422"/>
                      <a:gd name="connsiteY3" fmla="*/ 157888 h 549926"/>
                      <a:gd name="connsiteX0" fmla="*/ 10491 w 2657521"/>
                      <a:gd name="connsiteY0" fmla="*/ 158750 h 595325"/>
                      <a:gd name="connsiteX1" fmla="*/ 2597221 w 2657521"/>
                      <a:gd name="connsiteY1" fmla="*/ 24822 h 595325"/>
                      <a:gd name="connsiteX2" fmla="*/ 1719684 w 2657521"/>
                      <a:gd name="connsiteY2" fmla="*/ 594340 h 595325"/>
                      <a:gd name="connsiteX3" fmla="*/ 10491 w 2657521"/>
                      <a:gd name="connsiteY3" fmla="*/ 158750 h 595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657521" h="595325">
                        <a:moveTo>
                          <a:pt x="10491" y="158750"/>
                        </a:moveTo>
                        <a:cubicBezTo>
                          <a:pt x="156747" y="63830"/>
                          <a:pt x="2323907" y="-51495"/>
                          <a:pt x="2597221" y="24822"/>
                        </a:cubicBezTo>
                        <a:cubicBezTo>
                          <a:pt x="2870535" y="101139"/>
                          <a:pt x="2150806" y="572019"/>
                          <a:pt x="1719684" y="594340"/>
                        </a:cubicBezTo>
                        <a:cubicBezTo>
                          <a:pt x="1288562" y="616661"/>
                          <a:pt x="-135765" y="253670"/>
                          <a:pt x="10491" y="15875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8" name="フリーフォーム: 図形 87">
                    <a:extLst>
                      <a:ext uri="{FF2B5EF4-FFF2-40B4-BE49-F238E27FC236}">
                        <a16:creationId xmlns:a16="http://schemas.microsoft.com/office/drawing/2014/main" id="{878A671E-9FC4-496B-9900-72691E10C574}"/>
                      </a:ext>
                    </a:extLst>
                  </p:cNvPr>
                  <p:cNvSpPr/>
                  <p:nvPr/>
                </p:nvSpPr>
                <p:spPr>
                  <a:xfrm flipH="1">
                    <a:off x="1126799" y="5839363"/>
                    <a:ext cx="239247" cy="596616"/>
                  </a:xfrm>
                  <a:custGeom>
                    <a:avLst/>
                    <a:gdLst>
                      <a:gd name="connsiteX0" fmla="*/ 0 w 205505"/>
                      <a:gd name="connsiteY0" fmla="*/ 0 h 485500"/>
                      <a:gd name="connsiteX1" fmla="*/ 205505 w 205505"/>
                      <a:gd name="connsiteY1" fmla="*/ 0 h 485500"/>
                      <a:gd name="connsiteX2" fmla="*/ 205505 w 205505"/>
                      <a:gd name="connsiteY2" fmla="*/ 485500 h 485500"/>
                      <a:gd name="connsiteX3" fmla="*/ 0 w 205505"/>
                      <a:gd name="connsiteY3" fmla="*/ 485500 h 485500"/>
                      <a:gd name="connsiteX4" fmla="*/ 0 w 205505"/>
                      <a:gd name="connsiteY4" fmla="*/ 0 h 485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5505" h="485500">
                        <a:moveTo>
                          <a:pt x="0" y="0"/>
                        </a:moveTo>
                        <a:lnTo>
                          <a:pt x="205505" y="0"/>
                        </a:lnTo>
                        <a:lnTo>
                          <a:pt x="205505" y="485500"/>
                        </a:lnTo>
                        <a:lnTo>
                          <a:pt x="0" y="48550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9" name="円/楕円 449">
                    <a:extLst>
                      <a:ext uri="{FF2B5EF4-FFF2-40B4-BE49-F238E27FC236}">
                        <a16:creationId xmlns:a16="http://schemas.microsoft.com/office/drawing/2014/main" id="{FFE0DCDD-FF57-4D4D-8249-9A678CFB040B}"/>
                      </a:ext>
                    </a:extLst>
                  </p:cNvPr>
                  <p:cNvSpPr/>
                  <p:nvPr/>
                </p:nvSpPr>
                <p:spPr>
                  <a:xfrm>
                    <a:off x="307517" y="4629584"/>
                    <a:ext cx="238107" cy="142906"/>
                  </a:xfrm>
                  <a:prstGeom prst="ellipse">
                    <a:avLst/>
                  </a:pr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78" name="フリーフォーム: 図形 77">
                  <a:extLst>
                    <a:ext uri="{FF2B5EF4-FFF2-40B4-BE49-F238E27FC236}">
                      <a16:creationId xmlns:a16="http://schemas.microsoft.com/office/drawing/2014/main" id="{D2CE2FAE-5834-4B16-A374-8AB1C92E0E41}"/>
                    </a:ext>
                  </a:extLst>
                </p:cNvPr>
                <p:cNvSpPr/>
                <p:nvPr/>
              </p:nvSpPr>
              <p:spPr>
                <a:xfrm>
                  <a:off x="6988989" y="5552031"/>
                  <a:ext cx="517330" cy="646419"/>
                </a:xfrm>
                <a:custGeom>
                  <a:avLst/>
                  <a:gdLst>
                    <a:gd name="connsiteX0" fmla="*/ 326085 w 652170"/>
                    <a:gd name="connsiteY0" fmla="*/ 129632 h 646419"/>
                    <a:gd name="connsiteX1" fmla="*/ 244198 w 652170"/>
                    <a:gd name="connsiteY1" fmla="*/ 367756 h 646419"/>
                    <a:gd name="connsiteX2" fmla="*/ 407973 w 652170"/>
                    <a:gd name="connsiteY2" fmla="*/ 367756 h 646419"/>
                    <a:gd name="connsiteX3" fmla="*/ 208813 w 652170"/>
                    <a:gd name="connsiteY3" fmla="*/ 0 h 646419"/>
                    <a:gd name="connsiteX4" fmla="*/ 443357 w 652170"/>
                    <a:gd name="connsiteY4" fmla="*/ 0 h 646419"/>
                    <a:gd name="connsiteX5" fmla="*/ 652170 w 652170"/>
                    <a:gd name="connsiteY5" fmla="*/ 646419 h 646419"/>
                    <a:gd name="connsiteX6" fmla="*/ 503801 w 652170"/>
                    <a:gd name="connsiteY6" fmla="*/ 646419 h 646419"/>
                    <a:gd name="connsiteX7" fmla="*/ 458743 w 652170"/>
                    <a:gd name="connsiteY7" fmla="*/ 515393 h 646419"/>
                    <a:gd name="connsiteX8" fmla="*/ 193428 w 652170"/>
                    <a:gd name="connsiteY8" fmla="*/ 515393 h 646419"/>
                    <a:gd name="connsiteX9" fmla="*/ 148370 w 652170"/>
                    <a:gd name="connsiteY9" fmla="*/ 646419 h 646419"/>
                    <a:gd name="connsiteX10" fmla="*/ 0 w 652170"/>
                    <a:gd name="connsiteY10" fmla="*/ 646419 h 646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52170" h="646419">
                      <a:moveTo>
                        <a:pt x="326085" y="129632"/>
                      </a:moveTo>
                      <a:lnTo>
                        <a:pt x="244198" y="367756"/>
                      </a:lnTo>
                      <a:lnTo>
                        <a:pt x="407973" y="367756"/>
                      </a:lnTo>
                      <a:close/>
                      <a:moveTo>
                        <a:pt x="208813" y="0"/>
                      </a:moveTo>
                      <a:lnTo>
                        <a:pt x="443357" y="0"/>
                      </a:lnTo>
                      <a:lnTo>
                        <a:pt x="652170" y="646419"/>
                      </a:lnTo>
                      <a:lnTo>
                        <a:pt x="503801" y="646419"/>
                      </a:lnTo>
                      <a:lnTo>
                        <a:pt x="458743" y="515393"/>
                      </a:lnTo>
                      <a:lnTo>
                        <a:pt x="193428" y="515393"/>
                      </a:lnTo>
                      <a:lnTo>
                        <a:pt x="148370" y="646419"/>
                      </a:lnTo>
                      <a:lnTo>
                        <a:pt x="0" y="64641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9" name="月 78">
                  <a:extLst>
                    <a:ext uri="{FF2B5EF4-FFF2-40B4-BE49-F238E27FC236}">
                      <a16:creationId xmlns:a16="http://schemas.microsoft.com/office/drawing/2014/main" id="{404BDFB2-E160-459F-8D6A-CFA790705D55}"/>
                    </a:ext>
                  </a:extLst>
                </p:cNvPr>
                <p:cNvSpPr/>
                <p:nvPr/>
              </p:nvSpPr>
              <p:spPr>
                <a:xfrm rot="18900000" flipH="1">
                  <a:off x="7431033" y="3657638"/>
                  <a:ext cx="433280" cy="982636"/>
                </a:xfrm>
                <a:prstGeom prst="moon">
                  <a:avLst>
                    <a:gd name="adj" fmla="val 47976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0" name="円/楕円 368">
                  <a:extLst>
                    <a:ext uri="{FF2B5EF4-FFF2-40B4-BE49-F238E27FC236}">
                      <a16:creationId xmlns:a16="http://schemas.microsoft.com/office/drawing/2014/main" id="{452FDCAA-AA00-4426-8D79-F7A396913818}"/>
                    </a:ext>
                  </a:extLst>
                </p:cNvPr>
                <p:cNvSpPr/>
                <p:nvPr/>
              </p:nvSpPr>
              <p:spPr>
                <a:xfrm rot="900000" flipH="1">
                  <a:off x="7764915" y="4417061"/>
                  <a:ext cx="242497" cy="401318"/>
                </a:xfrm>
                <a:custGeom>
                  <a:avLst/>
                  <a:gdLst>
                    <a:gd name="connsiteX0" fmla="*/ 0 w 216246"/>
                    <a:gd name="connsiteY0" fmla="*/ 168522 h 337044"/>
                    <a:gd name="connsiteX1" fmla="*/ 108123 w 216246"/>
                    <a:gd name="connsiteY1" fmla="*/ 0 h 337044"/>
                    <a:gd name="connsiteX2" fmla="*/ 216246 w 216246"/>
                    <a:gd name="connsiteY2" fmla="*/ 168522 h 337044"/>
                    <a:gd name="connsiteX3" fmla="*/ 108123 w 216246"/>
                    <a:gd name="connsiteY3" fmla="*/ 337044 h 337044"/>
                    <a:gd name="connsiteX4" fmla="*/ 0 w 216246"/>
                    <a:gd name="connsiteY4" fmla="*/ 168522 h 337044"/>
                    <a:gd name="connsiteX0" fmla="*/ 0 w 227371"/>
                    <a:gd name="connsiteY0" fmla="*/ 170508 h 339030"/>
                    <a:gd name="connsiteX1" fmla="*/ 108123 w 227371"/>
                    <a:gd name="connsiteY1" fmla="*/ 1986 h 339030"/>
                    <a:gd name="connsiteX2" fmla="*/ 211667 w 227371"/>
                    <a:gd name="connsiteY2" fmla="*/ 83801 h 339030"/>
                    <a:gd name="connsiteX3" fmla="*/ 216246 w 227371"/>
                    <a:gd name="connsiteY3" fmla="*/ 170508 h 339030"/>
                    <a:gd name="connsiteX4" fmla="*/ 108123 w 227371"/>
                    <a:gd name="connsiteY4" fmla="*/ 339030 h 339030"/>
                    <a:gd name="connsiteX5" fmla="*/ 0 w 227371"/>
                    <a:gd name="connsiteY5" fmla="*/ 170508 h 339030"/>
                    <a:gd name="connsiteX0" fmla="*/ 216246 w 307686"/>
                    <a:gd name="connsiteY0" fmla="*/ 170508 h 339030"/>
                    <a:gd name="connsiteX1" fmla="*/ 108123 w 307686"/>
                    <a:gd name="connsiteY1" fmla="*/ 339030 h 339030"/>
                    <a:gd name="connsiteX2" fmla="*/ 0 w 307686"/>
                    <a:gd name="connsiteY2" fmla="*/ 170508 h 339030"/>
                    <a:gd name="connsiteX3" fmla="*/ 108123 w 307686"/>
                    <a:gd name="connsiteY3" fmla="*/ 1986 h 339030"/>
                    <a:gd name="connsiteX4" fmla="*/ 211667 w 307686"/>
                    <a:gd name="connsiteY4" fmla="*/ 83801 h 339030"/>
                    <a:gd name="connsiteX5" fmla="*/ 307686 w 307686"/>
                    <a:gd name="connsiteY5" fmla="*/ 261948 h 339030"/>
                    <a:gd name="connsiteX0" fmla="*/ 216246 w 216246"/>
                    <a:gd name="connsiteY0" fmla="*/ 170508 h 339030"/>
                    <a:gd name="connsiteX1" fmla="*/ 108123 w 216246"/>
                    <a:gd name="connsiteY1" fmla="*/ 339030 h 339030"/>
                    <a:gd name="connsiteX2" fmla="*/ 0 w 216246"/>
                    <a:gd name="connsiteY2" fmla="*/ 170508 h 339030"/>
                    <a:gd name="connsiteX3" fmla="*/ 108123 w 216246"/>
                    <a:gd name="connsiteY3" fmla="*/ 1986 h 339030"/>
                    <a:gd name="connsiteX4" fmla="*/ 211667 w 216246"/>
                    <a:gd name="connsiteY4" fmla="*/ 83801 h 339030"/>
                    <a:gd name="connsiteX0" fmla="*/ 108123 w 211667"/>
                    <a:gd name="connsiteY0" fmla="*/ 339030 h 339030"/>
                    <a:gd name="connsiteX1" fmla="*/ 0 w 211667"/>
                    <a:gd name="connsiteY1" fmla="*/ 170508 h 339030"/>
                    <a:gd name="connsiteX2" fmla="*/ 108123 w 211667"/>
                    <a:gd name="connsiteY2" fmla="*/ 1986 h 339030"/>
                    <a:gd name="connsiteX3" fmla="*/ 211667 w 211667"/>
                    <a:gd name="connsiteY3" fmla="*/ 83801 h 339030"/>
                    <a:gd name="connsiteX0" fmla="*/ 108123 w 211667"/>
                    <a:gd name="connsiteY0" fmla="*/ 340366 h 340366"/>
                    <a:gd name="connsiteX1" fmla="*/ 0 w 211667"/>
                    <a:gd name="connsiteY1" fmla="*/ 171844 h 340366"/>
                    <a:gd name="connsiteX2" fmla="*/ 108123 w 211667"/>
                    <a:gd name="connsiteY2" fmla="*/ 3322 h 340366"/>
                    <a:gd name="connsiteX3" fmla="*/ 211667 w 211667"/>
                    <a:gd name="connsiteY3" fmla="*/ 85137 h 340366"/>
                    <a:gd name="connsiteX0" fmla="*/ 108123 w 203820"/>
                    <a:gd name="connsiteY0" fmla="*/ 338586 h 338586"/>
                    <a:gd name="connsiteX1" fmla="*/ 0 w 203820"/>
                    <a:gd name="connsiteY1" fmla="*/ 170064 h 338586"/>
                    <a:gd name="connsiteX2" fmla="*/ 108123 w 203820"/>
                    <a:gd name="connsiteY2" fmla="*/ 1542 h 338586"/>
                    <a:gd name="connsiteX3" fmla="*/ 203820 w 203820"/>
                    <a:gd name="connsiteY3" fmla="*/ 103441 h 338586"/>
                    <a:gd name="connsiteX0" fmla="*/ 108123 w 203820"/>
                    <a:gd name="connsiteY0" fmla="*/ 337309 h 337309"/>
                    <a:gd name="connsiteX1" fmla="*/ 0 w 203820"/>
                    <a:gd name="connsiteY1" fmla="*/ 168787 h 337309"/>
                    <a:gd name="connsiteX2" fmla="*/ 108123 w 203820"/>
                    <a:gd name="connsiteY2" fmla="*/ 265 h 337309"/>
                    <a:gd name="connsiteX3" fmla="*/ 203820 w 203820"/>
                    <a:gd name="connsiteY3" fmla="*/ 102164 h 337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3820" h="337309">
                      <a:moveTo>
                        <a:pt x="108123" y="337309"/>
                      </a:moveTo>
                      <a:cubicBezTo>
                        <a:pt x="48408" y="337309"/>
                        <a:pt x="0" y="261859"/>
                        <a:pt x="0" y="168787"/>
                      </a:cubicBezTo>
                      <a:cubicBezTo>
                        <a:pt x="0" y="75715"/>
                        <a:pt x="49017" y="-5227"/>
                        <a:pt x="108123" y="265"/>
                      </a:cubicBezTo>
                      <a:cubicBezTo>
                        <a:pt x="167229" y="5757"/>
                        <a:pt x="195044" y="39575"/>
                        <a:pt x="203820" y="102164"/>
                      </a:cubicBez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1" name="円/楕円 369">
                  <a:extLst>
                    <a:ext uri="{FF2B5EF4-FFF2-40B4-BE49-F238E27FC236}">
                      <a16:creationId xmlns:a16="http://schemas.microsoft.com/office/drawing/2014/main" id="{8C1DCF82-59C5-412F-B903-DC15433EB164}"/>
                    </a:ext>
                  </a:extLst>
                </p:cNvPr>
                <p:cNvSpPr/>
                <p:nvPr/>
              </p:nvSpPr>
              <p:spPr>
                <a:xfrm rot="900000" flipH="1">
                  <a:off x="7817235" y="4486726"/>
                  <a:ext cx="143560" cy="263054"/>
                </a:xfrm>
                <a:custGeom>
                  <a:avLst/>
                  <a:gdLst>
                    <a:gd name="connsiteX0" fmla="*/ 0 w 137951"/>
                    <a:gd name="connsiteY0" fmla="*/ 109765 h 219530"/>
                    <a:gd name="connsiteX1" fmla="*/ 68976 w 137951"/>
                    <a:gd name="connsiteY1" fmla="*/ 0 h 219530"/>
                    <a:gd name="connsiteX2" fmla="*/ 137952 w 137951"/>
                    <a:gd name="connsiteY2" fmla="*/ 109765 h 219530"/>
                    <a:gd name="connsiteX3" fmla="*/ 68976 w 137951"/>
                    <a:gd name="connsiteY3" fmla="*/ 219530 h 219530"/>
                    <a:gd name="connsiteX4" fmla="*/ 0 w 137951"/>
                    <a:gd name="connsiteY4" fmla="*/ 109765 h 219530"/>
                    <a:gd name="connsiteX0" fmla="*/ 0 w 137952"/>
                    <a:gd name="connsiteY0" fmla="*/ 109765 h 219530"/>
                    <a:gd name="connsiteX1" fmla="*/ 68976 w 137952"/>
                    <a:gd name="connsiteY1" fmla="*/ 0 h 219530"/>
                    <a:gd name="connsiteX2" fmla="*/ 137952 w 137952"/>
                    <a:gd name="connsiteY2" fmla="*/ 109765 h 219530"/>
                    <a:gd name="connsiteX3" fmla="*/ 68976 w 137952"/>
                    <a:gd name="connsiteY3" fmla="*/ 219530 h 219530"/>
                    <a:gd name="connsiteX4" fmla="*/ 0 w 137952"/>
                    <a:gd name="connsiteY4" fmla="*/ 109765 h 219530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0663" h="221097">
                      <a:moveTo>
                        <a:pt x="0" y="110869"/>
                      </a:moveTo>
                      <a:cubicBezTo>
                        <a:pt x="0" y="50247"/>
                        <a:pt x="48866" y="7218"/>
                        <a:pt x="68976" y="1104"/>
                      </a:cubicBezTo>
                      <a:cubicBezTo>
                        <a:pt x="89086" y="-5010"/>
                        <a:pt x="120663" y="13565"/>
                        <a:pt x="120663" y="74187"/>
                      </a:cubicBezTo>
                      <a:cubicBezTo>
                        <a:pt x="77082" y="150249"/>
                        <a:pt x="71181" y="180139"/>
                        <a:pt x="68976" y="220634"/>
                      </a:cubicBezTo>
                      <a:cubicBezTo>
                        <a:pt x="48866" y="226748"/>
                        <a:pt x="0" y="171491"/>
                        <a:pt x="0" y="110869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2" name="月 81">
                  <a:extLst>
                    <a:ext uri="{FF2B5EF4-FFF2-40B4-BE49-F238E27FC236}">
                      <a16:creationId xmlns:a16="http://schemas.microsoft.com/office/drawing/2014/main" id="{A2BCC19D-F54A-47D3-ADAA-840B923D57DA}"/>
                    </a:ext>
                  </a:extLst>
                </p:cNvPr>
                <p:cNvSpPr/>
                <p:nvPr/>
              </p:nvSpPr>
              <p:spPr>
                <a:xfrm rot="16200000">
                  <a:off x="7358034" y="4252010"/>
                  <a:ext cx="75732" cy="27587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3" name="月 82">
                  <a:extLst>
                    <a:ext uri="{FF2B5EF4-FFF2-40B4-BE49-F238E27FC236}">
                      <a16:creationId xmlns:a16="http://schemas.microsoft.com/office/drawing/2014/main" id="{70FB4217-59B0-4EE7-A248-A8481951C281}"/>
                    </a:ext>
                  </a:extLst>
                </p:cNvPr>
                <p:cNvSpPr/>
                <p:nvPr/>
              </p:nvSpPr>
              <p:spPr>
                <a:xfrm rot="16200000">
                  <a:off x="6919585" y="4296762"/>
                  <a:ext cx="75732" cy="18637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A5C0270E-8165-485E-948E-B9E4C799B626}"/>
                  </a:ext>
                </a:extLst>
              </p:cNvPr>
              <p:cNvSpPr/>
              <p:nvPr/>
            </p:nvSpPr>
            <p:spPr>
              <a:xfrm>
                <a:off x="7557015" y="4022650"/>
                <a:ext cx="172845" cy="253114"/>
              </a:xfrm>
              <a:custGeom>
                <a:avLst/>
                <a:gdLst>
                  <a:gd name="connsiteX0" fmla="*/ 316282 w 374516"/>
                  <a:gd name="connsiteY0" fmla="*/ 0 h 592166"/>
                  <a:gd name="connsiteX1" fmla="*/ 374516 w 374516"/>
                  <a:gd name="connsiteY1" fmla="*/ 0 h 592166"/>
                  <a:gd name="connsiteX2" fmla="*/ 374516 w 374516"/>
                  <a:gd name="connsiteY2" fmla="*/ 290033 h 592166"/>
                  <a:gd name="connsiteX3" fmla="*/ 316282 w 374516"/>
                  <a:gd name="connsiteY3" fmla="*/ 290033 h 592166"/>
                  <a:gd name="connsiteX4" fmla="*/ 210854 w 374516"/>
                  <a:gd name="connsiteY4" fmla="*/ 0 h 592166"/>
                  <a:gd name="connsiteX5" fmla="*/ 269088 w 374516"/>
                  <a:gd name="connsiteY5" fmla="*/ 0 h 592166"/>
                  <a:gd name="connsiteX6" fmla="*/ 269088 w 374516"/>
                  <a:gd name="connsiteY6" fmla="*/ 467042 h 592166"/>
                  <a:gd name="connsiteX7" fmla="*/ 210854 w 374516"/>
                  <a:gd name="connsiteY7" fmla="*/ 467042 h 592166"/>
                  <a:gd name="connsiteX8" fmla="*/ 105427 w 374516"/>
                  <a:gd name="connsiteY8" fmla="*/ 0 h 592166"/>
                  <a:gd name="connsiteX9" fmla="*/ 163661 w 374516"/>
                  <a:gd name="connsiteY9" fmla="*/ 0 h 592166"/>
                  <a:gd name="connsiteX10" fmla="*/ 163661 w 374516"/>
                  <a:gd name="connsiteY10" fmla="*/ 390307 h 592166"/>
                  <a:gd name="connsiteX11" fmla="*/ 105427 w 374516"/>
                  <a:gd name="connsiteY11" fmla="*/ 390307 h 592166"/>
                  <a:gd name="connsiteX12" fmla="*/ 0 w 374516"/>
                  <a:gd name="connsiteY12" fmla="*/ 0 h 592166"/>
                  <a:gd name="connsiteX13" fmla="*/ 58234 w 374516"/>
                  <a:gd name="connsiteY13" fmla="*/ 0 h 592166"/>
                  <a:gd name="connsiteX14" fmla="*/ 58234 w 374516"/>
                  <a:gd name="connsiteY14" fmla="*/ 592166 h 592166"/>
                  <a:gd name="connsiteX15" fmla="*/ 0 w 374516"/>
                  <a:gd name="connsiteY15" fmla="*/ 592166 h 592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74516" h="592166">
                    <a:moveTo>
                      <a:pt x="316282" y="0"/>
                    </a:moveTo>
                    <a:lnTo>
                      <a:pt x="374516" y="0"/>
                    </a:lnTo>
                    <a:lnTo>
                      <a:pt x="374516" y="290033"/>
                    </a:lnTo>
                    <a:lnTo>
                      <a:pt x="316282" y="290033"/>
                    </a:lnTo>
                    <a:close/>
                    <a:moveTo>
                      <a:pt x="210854" y="0"/>
                    </a:moveTo>
                    <a:lnTo>
                      <a:pt x="269088" y="0"/>
                    </a:lnTo>
                    <a:lnTo>
                      <a:pt x="269088" y="467042"/>
                    </a:lnTo>
                    <a:lnTo>
                      <a:pt x="210854" y="467042"/>
                    </a:lnTo>
                    <a:close/>
                    <a:moveTo>
                      <a:pt x="105427" y="0"/>
                    </a:moveTo>
                    <a:lnTo>
                      <a:pt x="163661" y="0"/>
                    </a:lnTo>
                    <a:lnTo>
                      <a:pt x="163661" y="390307"/>
                    </a:lnTo>
                    <a:lnTo>
                      <a:pt x="105427" y="390307"/>
                    </a:lnTo>
                    <a:close/>
                    <a:moveTo>
                      <a:pt x="0" y="0"/>
                    </a:moveTo>
                    <a:lnTo>
                      <a:pt x="58234" y="0"/>
                    </a:lnTo>
                    <a:lnTo>
                      <a:pt x="58234" y="592166"/>
                    </a:lnTo>
                    <a:lnTo>
                      <a:pt x="0" y="592166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8" name="グループ化 67">
                <a:extLst>
                  <a:ext uri="{FF2B5EF4-FFF2-40B4-BE49-F238E27FC236}">
                    <a16:creationId xmlns:a16="http://schemas.microsoft.com/office/drawing/2014/main" id="{3AAD5CD4-3C03-48D6-96E4-2354FD7892CC}"/>
                  </a:ext>
                </a:extLst>
              </p:cNvPr>
              <p:cNvGrpSpPr/>
              <p:nvPr/>
            </p:nvGrpSpPr>
            <p:grpSpPr>
              <a:xfrm>
                <a:off x="7327536" y="4484898"/>
                <a:ext cx="82344" cy="117814"/>
                <a:chOff x="1599941" y="1796144"/>
                <a:chExt cx="92869" cy="178007"/>
              </a:xfrm>
            </p:grpSpPr>
            <p:sp>
              <p:nvSpPr>
                <p:cNvPr id="74" name="楕円 73">
                  <a:extLst>
                    <a:ext uri="{FF2B5EF4-FFF2-40B4-BE49-F238E27FC236}">
                      <a16:creationId xmlns:a16="http://schemas.microsoft.com/office/drawing/2014/main" id="{C905BDCD-54C4-48FC-AF72-8496EA619778}"/>
                    </a:ext>
                  </a:extLst>
                </p:cNvPr>
                <p:cNvSpPr/>
                <p:nvPr/>
              </p:nvSpPr>
              <p:spPr>
                <a:xfrm>
                  <a:off x="1612805" y="1812812"/>
                  <a:ext cx="65600" cy="15017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" name="円: 塗りつぶしなし 74">
                  <a:extLst>
                    <a:ext uri="{FF2B5EF4-FFF2-40B4-BE49-F238E27FC236}">
                      <a16:creationId xmlns:a16="http://schemas.microsoft.com/office/drawing/2014/main" id="{4676D14C-9D42-4CE8-BDAC-33857BCE8FCE}"/>
                    </a:ext>
                  </a:extLst>
                </p:cNvPr>
                <p:cNvSpPr/>
                <p:nvPr/>
              </p:nvSpPr>
              <p:spPr>
                <a:xfrm>
                  <a:off x="1599941" y="1796144"/>
                  <a:ext cx="92869" cy="178007"/>
                </a:xfrm>
                <a:prstGeom prst="donu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69" name="グループ化 68">
                <a:extLst>
                  <a:ext uri="{FF2B5EF4-FFF2-40B4-BE49-F238E27FC236}">
                    <a16:creationId xmlns:a16="http://schemas.microsoft.com/office/drawing/2014/main" id="{102969F1-12D3-4FB6-B50B-A0A2B24CFF08}"/>
                  </a:ext>
                </a:extLst>
              </p:cNvPr>
              <p:cNvGrpSpPr/>
              <p:nvPr/>
            </p:nvGrpSpPr>
            <p:grpSpPr>
              <a:xfrm>
                <a:off x="7755228" y="4484898"/>
                <a:ext cx="111798" cy="117814"/>
                <a:chOff x="1599941" y="1796144"/>
                <a:chExt cx="92869" cy="178007"/>
              </a:xfrm>
            </p:grpSpPr>
            <p:sp>
              <p:nvSpPr>
                <p:cNvPr id="72" name="楕円 71">
                  <a:extLst>
                    <a:ext uri="{FF2B5EF4-FFF2-40B4-BE49-F238E27FC236}">
                      <a16:creationId xmlns:a16="http://schemas.microsoft.com/office/drawing/2014/main" id="{EEF2C71B-888A-4826-8FCD-E1B75023CBB4}"/>
                    </a:ext>
                  </a:extLst>
                </p:cNvPr>
                <p:cNvSpPr/>
                <p:nvPr/>
              </p:nvSpPr>
              <p:spPr>
                <a:xfrm>
                  <a:off x="1612805" y="1812812"/>
                  <a:ext cx="65600" cy="15017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" name="円: 塗りつぶしなし 72">
                  <a:extLst>
                    <a:ext uri="{FF2B5EF4-FFF2-40B4-BE49-F238E27FC236}">
                      <a16:creationId xmlns:a16="http://schemas.microsoft.com/office/drawing/2014/main" id="{D782CFC1-A705-4D6F-89E8-FBF6E928F250}"/>
                    </a:ext>
                  </a:extLst>
                </p:cNvPr>
                <p:cNvSpPr/>
                <p:nvPr/>
              </p:nvSpPr>
              <p:spPr>
                <a:xfrm>
                  <a:off x="1599941" y="1796144"/>
                  <a:ext cx="92869" cy="178007"/>
                </a:xfrm>
                <a:prstGeom prst="donu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70" name="円/楕円 27">
                <a:extLst>
                  <a:ext uri="{FF2B5EF4-FFF2-40B4-BE49-F238E27FC236}">
                    <a16:creationId xmlns:a16="http://schemas.microsoft.com/office/drawing/2014/main" id="{AF9BEADE-0479-4F9E-975B-896DDBD6520E}"/>
                  </a:ext>
                </a:extLst>
              </p:cNvPr>
              <p:cNvSpPr/>
              <p:nvPr/>
            </p:nvSpPr>
            <p:spPr>
              <a:xfrm rot="7032295">
                <a:off x="7746418" y="4800126"/>
                <a:ext cx="290141" cy="90364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AE1B73AB-B3E2-4985-A6A0-9E18448EE1A4}"/>
                  </a:ext>
                </a:extLst>
              </p:cNvPr>
              <p:cNvSpPr/>
              <p:nvPr/>
            </p:nvSpPr>
            <p:spPr>
              <a:xfrm>
                <a:off x="8124314" y="5377305"/>
                <a:ext cx="346588" cy="577233"/>
              </a:xfrm>
              <a:custGeom>
                <a:avLst/>
                <a:gdLst>
                  <a:gd name="connsiteX0" fmla="*/ 232288 w 346588"/>
                  <a:gd name="connsiteY0" fmla="*/ 0 h 577233"/>
                  <a:gd name="connsiteX1" fmla="*/ 240748 w 346588"/>
                  <a:gd name="connsiteY1" fmla="*/ 1708 h 577233"/>
                  <a:gd name="connsiteX2" fmla="*/ 346588 w 346588"/>
                  <a:gd name="connsiteY2" fmla="*/ 161383 h 577233"/>
                  <a:gd name="connsiteX3" fmla="*/ 346588 w 346588"/>
                  <a:gd name="connsiteY3" fmla="*/ 577233 h 577233"/>
                  <a:gd name="connsiteX4" fmla="*/ 0 w 346588"/>
                  <a:gd name="connsiteY4" fmla="*/ 577233 h 577233"/>
                  <a:gd name="connsiteX5" fmla="*/ 0 w 346588"/>
                  <a:gd name="connsiteY5" fmla="*/ 161383 h 577233"/>
                  <a:gd name="connsiteX6" fmla="*/ 13619 w 346588"/>
                  <a:gd name="connsiteY6" fmla="*/ 93929 h 577233"/>
                  <a:gd name="connsiteX7" fmla="*/ 47394 w 346588"/>
                  <a:gd name="connsiteY7" fmla="*/ 43833 h 577233"/>
                  <a:gd name="connsiteX8" fmla="*/ 232288 w 346588"/>
                  <a:gd name="connsiteY8" fmla="*/ 43833 h 577233"/>
                  <a:gd name="connsiteX0" fmla="*/ 232288 w 346588"/>
                  <a:gd name="connsiteY0" fmla="*/ 43833 h 577233"/>
                  <a:gd name="connsiteX1" fmla="*/ 232288 w 346588"/>
                  <a:gd name="connsiteY1" fmla="*/ 0 h 577233"/>
                  <a:gd name="connsiteX2" fmla="*/ 240748 w 346588"/>
                  <a:gd name="connsiteY2" fmla="*/ 1708 h 577233"/>
                  <a:gd name="connsiteX3" fmla="*/ 346588 w 346588"/>
                  <a:gd name="connsiteY3" fmla="*/ 161383 h 577233"/>
                  <a:gd name="connsiteX4" fmla="*/ 346588 w 346588"/>
                  <a:gd name="connsiteY4" fmla="*/ 577233 h 577233"/>
                  <a:gd name="connsiteX5" fmla="*/ 0 w 346588"/>
                  <a:gd name="connsiteY5" fmla="*/ 577233 h 577233"/>
                  <a:gd name="connsiteX6" fmla="*/ 0 w 346588"/>
                  <a:gd name="connsiteY6" fmla="*/ 161383 h 577233"/>
                  <a:gd name="connsiteX7" fmla="*/ 13619 w 346588"/>
                  <a:gd name="connsiteY7" fmla="*/ 93929 h 577233"/>
                  <a:gd name="connsiteX8" fmla="*/ 47394 w 346588"/>
                  <a:gd name="connsiteY8" fmla="*/ 43833 h 577233"/>
                  <a:gd name="connsiteX9" fmla="*/ 323728 w 346588"/>
                  <a:gd name="connsiteY9" fmla="*/ 135273 h 577233"/>
                  <a:gd name="connsiteX0" fmla="*/ 232288 w 346588"/>
                  <a:gd name="connsiteY0" fmla="*/ 43833 h 577233"/>
                  <a:gd name="connsiteX1" fmla="*/ 232288 w 346588"/>
                  <a:gd name="connsiteY1" fmla="*/ 0 h 577233"/>
                  <a:gd name="connsiteX2" fmla="*/ 240748 w 346588"/>
                  <a:gd name="connsiteY2" fmla="*/ 1708 h 577233"/>
                  <a:gd name="connsiteX3" fmla="*/ 346588 w 346588"/>
                  <a:gd name="connsiteY3" fmla="*/ 161383 h 577233"/>
                  <a:gd name="connsiteX4" fmla="*/ 346588 w 346588"/>
                  <a:gd name="connsiteY4" fmla="*/ 577233 h 577233"/>
                  <a:gd name="connsiteX5" fmla="*/ 0 w 346588"/>
                  <a:gd name="connsiteY5" fmla="*/ 577233 h 577233"/>
                  <a:gd name="connsiteX6" fmla="*/ 0 w 346588"/>
                  <a:gd name="connsiteY6" fmla="*/ 161383 h 577233"/>
                  <a:gd name="connsiteX7" fmla="*/ 13619 w 346588"/>
                  <a:gd name="connsiteY7" fmla="*/ 93929 h 577233"/>
                  <a:gd name="connsiteX8" fmla="*/ 47394 w 346588"/>
                  <a:gd name="connsiteY8" fmla="*/ 43833 h 577233"/>
                  <a:gd name="connsiteX0" fmla="*/ 232288 w 346588"/>
                  <a:gd name="connsiteY0" fmla="*/ 0 h 577233"/>
                  <a:gd name="connsiteX1" fmla="*/ 240748 w 346588"/>
                  <a:gd name="connsiteY1" fmla="*/ 1708 h 577233"/>
                  <a:gd name="connsiteX2" fmla="*/ 346588 w 346588"/>
                  <a:gd name="connsiteY2" fmla="*/ 161383 h 577233"/>
                  <a:gd name="connsiteX3" fmla="*/ 346588 w 346588"/>
                  <a:gd name="connsiteY3" fmla="*/ 577233 h 577233"/>
                  <a:gd name="connsiteX4" fmla="*/ 0 w 346588"/>
                  <a:gd name="connsiteY4" fmla="*/ 577233 h 577233"/>
                  <a:gd name="connsiteX5" fmla="*/ 0 w 346588"/>
                  <a:gd name="connsiteY5" fmla="*/ 161383 h 577233"/>
                  <a:gd name="connsiteX6" fmla="*/ 13619 w 346588"/>
                  <a:gd name="connsiteY6" fmla="*/ 93929 h 577233"/>
                  <a:gd name="connsiteX7" fmla="*/ 47394 w 346588"/>
                  <a:gd name="connsiteY7" fmla="*/ 43833 h 577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6588" h="577233">
                    <a:moveTo>
                      <a:pt x="232288" y="0"/>
                    </a:moveTo>
                    <a:lnTo>
                      <a:pt x="240748" y="1708"/>
                    </a:lnTo>
                    <a:cubicBezTo>
                      <a:pt x="302946" y="28015"/>
                      <a:pt x="346588" y="89602"/>
                      <a:pt x="346588" y="161383"/>
                    </a:cubicBezTo>
                    <a:lnTo>
                      <a:pt x="346588" y="577233"/>
                    </a:lnTo>
                    <a:lnTo>
                      <a:pt x="0" y="577233"/>
                    </a:lnTo>
                    <a:lnTo>
                      <a:pt x="0" y="161383"/>
                    </a:lnTo>
                    <a:cubicBezTo>
                      <a:pt x="0" y="137456"/>
                      <a:pt x="4849" y="114662"/>
                      <a:pt x="13619" y="93929"/>
                    </a:cubicBezTo>
                    <a:lnTo>
                      <a:pt x="47394" y="43833"/>
                    </a:ln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65" name="円/楕円 27">
              <a:extLst>
                <a:ext uri="{FF2B5EF4-FFF2-40B4-BE49-F238E27FC236}">
                  <a16:creationId xmlns:a16="http://schemas.microsoft.com/office/drawing/2014/main" id="{2485132F-4056-45CD-A502-256856C104D4}"/>
                </a:ext>
              </a:extLst>
            </p:cNvPr>
            <p:cNvSpPr/>
            <p:nvPr/>
          </p:nvSpPr>
          <p:spPr>
            <a:xfrm rot="13943616">
              <a:off x="7318103" y="4832950"/>
              <a:ext cx="156558" cy="45719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263 w 3210681"/>
                <a:gd name="connsiteY0" fmla="*/ 27522 h 373807"/>
                <a:gd name="connsiteX1" fmla="*/ 1702573 w 3210681"/>
                <a:gd name="connsiteY1" fmla="*/ 101140 h 373807"/>
                <a:gd name="connsiteX2" fmla="*/ 3210681 w 3210681"/>
                <a:gd name="connsiteY2" fmla="*/ 27522 h 373807"/>
                <a:gd name="connsiteX3" fmla="*/ 1605472 w 3210681"/>
                <a:gd name="connsiteY3" fmla="*/ 373807 h 373807"/>
                <a:gd name="connsiteX4" fmla="*/ 263 w 3210681"/>
                <a:gd name="connsiteY4" fmla="*/ 27522 h 373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681" h="373807">
                  <a:moveTo>
                    <a:pt x="263" y="27522"/>
                  </a:moveTo>
                  <a:cubicBezTo>
                    <a:pt x="16446" y="-17922"/>
                    <a:pt x="816041" y="101140"/>
                    <a:pt x="1702573" y="101140"/>
                  </a:cubicBezTo>
                  <a:cubicBezTo>
                    <a:pt x="2589105" y="101140"/>
                    <a:pt x="3210681" y="-63720"/>
                    <a:pt x="3210681" y="27522"/>
                  </a:cubicBezTo>
                  <a:cubicBezTo>
                    <a:pt x="3210681" y="118764"/>
                    <a:pt x="2492004" y="373807"/>
                    <a:pt x="1605472" y="373807"/>
                  </a:cubicBezTo>
                  <a:cubicBezTo>
                    <a:pt x="718940" y="373807"/>
                    <a:pt x="-15920" y="72966"/>
                    <a:pt x="263" y="2752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90" name="グループ化 89">
            <a:extLst>
              <a:ext uri="{FF2B5EF4-FFF2-40B4-BE49-F238E27FC236}">
                <a16:creationId xmlns:a16="http://schemas.microsoft.com/office/drawing/2014/main" id="{B6A2CC2C-E2DA-4959-8009-87D2D38491A0}"/>
              </a:ext>
            </a:extLst>
          </p:cNvPr>
          <p:cNvGrpSpPr/>
          <p:nvPr/>
        </p:nvGrpSpPr>
        <p:grpSpPr>
          <a:xfrm>
            <a:off x="7258681" y="717810"/>
            <a:ext cx="1430179" cy="2828688"/>
            <a:chOff x="7258681" y="717810"/>
            <a:chExt cx="1430179" cy="2828688"/>
          </a:xfrm>
        </p:grpSpPr>
        <p:grpSp>
          <p:nvGrpSpPr>
            <p:cNvPr id="91" name="グループ化 90">
              <a:extLst>
                <a:ext uri="{FF2B5EF4-FFF2-40B4-BE49-F238E27FC236}">
                  <a16:creationId xmlns:a16="http://schemas.microsoft.com/office/drawing/2014/main" id="{561134A8-06AD-4827-881C-8B9103AB873D}"/>
                </a:ext>
              </a:extLst>
            </p:cNvPr>
            <p:cNvGrpSpPr/>
            <p:nvPr/>
          </p:nvGrpSpPr>
          <p:grpSpPr>
            <a:xfrm>
              <a:off x="7258681" y="717810"/>
              <a:ext cx="1430179" cy="2828688"/>
              <a:chOff x="7258681" y="717810"/>
              <a:chExt cx="1430179" cy="2828688"/>
            </a:xfrm>
          </p:grpSpPr>
          <p:grpSp>
            <p:nvGrpSpPr>
              <p:cNvPr id="93" name="グループ化 92">
                <a:extLst>
                  <a:ext uri="{FF2B5EF4-FFF2-40B4-BE49-F238E27FC236}">
                    <a16:creationId xmlns:a16="http://schemas.microsoft.com/office/drawing/2014/main" id="{0E45FE8E-1CBC-4B39-9115-9129EF1BE2AA}"/>
                  </a:ext>
                </a:extLst>
              </p:cNvPr>
              <p:cNvGrpSpPr/>
              <p:nvPr/>
            </p:nvGrpSpPr>
            <p:grpSpPr>
              <a:xfrm>
                <a:off x="7258681" y="717810"/>
                <a:ext cx="1418916" cy="2822569"/>
                <a:chOff x="7258681" y="717810"/>
                <a:chExt cx="1418916" cy="2822569"/>
              </a:xfrm>
            </p:grpSpPr>
            <p:grpSp>
              <p:nvGrpSpPr>
                <p:cNvPr id="103" name="グループ化 102">
                  <a:extLst>
                    <a:ext uri="{FF2B5EF4-FFF2-40B4-BE49-F238E27FC236}">
                      <a16:creationId xmlns:a16="http://schemas.microsoft.com/office/drawing/2014/main" id="{A7056825-1BDB-4300-8E00-79EFAC655C4B}"/>
                    </a:ext>
                  </a:extLst>
                </p:cNvPr>
                <p:cNvGrpSpPr/>
                <p:nvPr/>
              </p:nvGrpSpPr>
              <p:grpSpPr>
                <a:xfrm>
                  <a:off x="7401863" y="717810"/>
                  <a:ext cx="1275734" cy="2822569"/>
                  <a:chOff x="5086967" y="717810"/>
                  <a:chExt cx="1275734" cy="2822569"/>
                </a:xfrm>
              </p:grpSpPr>
              <p:sp>
                <p:nvSpPr>
                  <p:cNvPr id="109" name="フリーフォーム 540">
                    <a:extLst>
                      <a:ext uri="{FF2B5EF4-FFF2-40B4-BE49-F238E27FC236}">
                        <a16:creationId xmlns:a16="http://schemas.microsoft.com/office/drawing/2014/main" id="{BF8B52C8-574B-4E84-A7B5-A32C8B06D400}"/>
                      </a:ext>
                    </a:extLst>
                  </p:cNvPr>
                  <p:cNvSpPr/>
                  <p:nvPr/>
                </p:nvSpPr>
                <p:spPr>
                  <a:xfrm>
                    <a:off x="5086967" y="838200"/>
                    <a:ext cx="1217551" cy="978545"/>
                  </a:xfrm>
                  <a:custGeom>
                    <a:avLst/>
                    <a:gdLst>
                      <a:gd name="connsiteX0" fmla="*/ 328111 w 816502"/>
                      <a:gd name="connsiteY0" fmla="*/ 0 h 656222"/>
                      <a:gd name="connsiteX1" fmla="*/ 455827 w 816502"/>
                      <a:gd name="connsiteY1" fmla="*/ 25785 h 656222"/>
                      <a:gd name="connsiteX2" fmla="*/ 492925 w 816502"/>
                      <a:gd name="connsiteY2" fmla="*/ 45920 h 656222"/>
                      <a:gd name="connsiteX3" fmla="*/ 510467 w 816502"/>
                      <a:gd name="connsiteY3" fmla="*/ 44152 h 656222"/>
                      <a:gd name="connsiteX4" fmla="*/ 816502 w 816502"/>
                      <a:gd name="connsiteY4" fmla="*/ 350187 h 656222"/>
                      <a:gd name="connsiteX5" fmla="*/ 510467 w 816502"/>
                      <a:gd name="connsiteY5" fmla="*/ 656222 h 656222"/>
                      <a:gd name="connsiteX6" fmla="*/ 448791 w 816502"/>
                      <a:gd name="connsiteY6" fmla="*/ 650005 h 656222"/>
                      <a:gd name="connsiteX7" fmla="*/ 420791 w 816502"/>
                      <a:gd name="connsiteY7" fmla="*/ 641313 h 656222"/>
                      <a:gd name="connsiteX8" fmla="*/ 394237 w 816502"/>
                      <a:gd name="connsiteY8" fmla="*/ 649556 h 656222"/>
                      <a:gd name="connsiteX9" fmla="*/ 328111 w 816502"/>
                      <a:gd name="connsiteY9" fmla="*/ 656222 h 656222"/>
                      <a:gd name="connsiteX10" fmla="*/ 0 w 816502"/>
                      <a:gd name="connsiteY10" fmla="*/ 328111 h 656222"/>
                      <a:gd name="connsiteX11" fmla="*/ 328111 w 816502"/>
                      <a:gd name="connsiteY11" fmla="*/ 0 h 6562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816502" h="656222">
                        <a:moveTo>
                          <a:pt x="328111" y="0"/>
                        </a:moveTo>
                        <a:cubicBezTo>
                          <a:pt x="373414" y="0"/>
                          <a:pt x="416572" y="9181"/>
                          <a:pt x="455827" y="25785"/>
                        </a:cubicBezTo>
                        <a:lnTo>
                          <a:pt x="492925" y="45920"/>
                        </a:lnTo>
                        <a:lnTo>
                          <a:pt x="510467" y="44152"/>
                        </a:lnTo>
                        <a:cubicBezTo>
                          <a:pt x="679485" y="44152"/>
                          <a:pt x="816502" y="181169"/>
                          <a:pt x="816502" y="350187"/>
                        </a:cubicBezTo>
                        <a:cubicBezTo>
                          <a:pt x="816502" y="519205"/>
                          <a:pt x="679485" y="656222"/>
                          <a:pt x="510467" y="656222"/>
                        </a:cubicBezTo>
                        <a:cubicBezTo>
                          <a:pt x="489340" y="656222"/>
                          <a:pt x="468713" y="654081"/>
                          <a:pt x="448791" y="650005"/>
                        </a:cubicBezTo>
                        <a:lnTo>
                          <a:pt x="420791" y="641313"/>
                        </a:lnTo>
                        <a:lnTo>
                          <a:pt x="394237" y="649556"/>
                        </a:lnTo>
                        <a:cubicBezTo>
                          <a:pt x="372878" y="653927"/>
                          <a:pt x="350763" y="656222"/>
                          <a:pt x="328111" y="656222"/>
                        </a:cubicBezTo>
                        <a:cubicBezTo>
                          <a:pt x="146900" y="656222"/>
                          <a:pt x="0" y="509322"/>
                          <a:pt x="0" y="328111"/>
                        </a:cubicBezTo>
                        <a:cubicBezTo>
                          <a:pt x="0" y="146900"/>
                          <a:pt x="146900" y="0"/>
                          <a:pt x="328111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0" name="フリーフォーム: 図形 109">
                    <a:extLst>
                      <a:ext uri="{FF2B5EF4-FFF2-40B4-BE49-F238E27FC236}">
                        <a16:creationId xmlns:a16="http://schemas.microsoft.com/office/drawing/2014/main" id="{EE2E4AA9-C1E6-49DD-AE98-7798E6BA2967}"/>
                      </a:ext>
                    </a:extLst>
                  </p:cNvPr>
                  <p:cNvSpPr/>
                  <p:nvPr/>
                </p:nvSpPr>
                <p:spPr>
                  <a:xfrm>
                    <a:off x="5095156" y="962520"/>
                    <a:ext cx="1081881" cy="1767184"/>
                  </a:xfrm>
                  <a:custGeom>
                    <a:avLst/>
                    <a:gdLst>
                      <a:gd name="connsiteX0" fmla="*/ 448541 w 897082"/>
                      <a:gd name="connsiteY0" fmla="*/ 0 h 1466720"/>
                      <a:gd name="connsiteX1" fmla="*/ 897082 w 897082"/>
                      <a:gd name="connsiteY1" fmla="*/ 448541 h 1466720"/>
                      <a:gd name="connsiteX2" fmla="*/ 897082 w 897082"/>
                      <a:gd name="connsiteY2" fmla="*/ 572384 h 1466720"/>
                      <a:gd name="connsiteX3" fmla="*/ 623133 w 897082"/>
                      <a:gd name="connsiteY3" fmla="*/ 985676 h 1466720"/>
                      <a:gd name="connsiteX4" fmla="*/ 564119 w 897082"/>
                      <a:gd name="connsiteY4" fmla="*/ 1003996 h 1466720"/>
                      <a:gd name="connsiteX5" fmla="*/ 575827 w 897082"/>
                      <a:gd name="connsiteY5" fmla="*/ 1118635 h 1466720"/>
                      <a:gd name="connsiteX6" fmla="*/ 603105 w 897082"/>
                      <a:gd name="connsiteY6" fmla="*/ 1118635 h 1466720"/>
                      <a:gd name="connsiteX7" fmla="*/ 786798 w 897082"/>
                      <a:gd name="connsiteY7" fmla="*/ 1292678 h 1466720"/>
                      <a:gd name="connsiteX8" fmla="*/ 786797 w 897082"/>
                      <a:gd name="connsiteY8" fmla="*/ 1466720 h 1466720"/>
                      <a:gd name="connsiteX9" fmla="*/ 188668 w 897082"/>
                      <a:gd name="connsiteY9" fmla="*/ 1466720 h 1466720"/>
                      <a:gd name="connsiteX10" fmla="*/ 188668 w 897082"/>
                      <a:gd name="connsiteY10" fmla="*/ 1292678 h 1466720"/>
                      <a:gd name="connsiteX11" fmla="*/ 300860 w 897082"/>
                      <a:gd name="connsiteY11" fmla="*/ 1132312 h 1466720"/>
                      <a:gd name="connsiteX12" fmla="*/ 352270 w 897082"/>
                      <a:gd name="connsiteY12" fmla="*/ 1122478 h 1466720"/>
                      <a:gd name="connsiteX13" fmla="*/ 363516 w 897082"/>
                      <a:gd name="connsiteY13" fmla="*/ 1012354 h 1466720"/>
                      <a:gd name="connsiteX14" fmla="*/ 358144 w 897082"/>
                      <a:gd name="connsiteY14" fmla="*/ 1011812 h 1466720"/>
                      <a:gd name="connsiteX15" fmla="*/ 0 w 897082"/>
                      <a:gd name="connsiteY15" fmla="*/ 572384 h 1466720"/>
                      <a:gd name="connsiteX16" fmla="*/ 0 w 897082"/>
                      <a:gd name="connsiteY16" fmla="*/ 448541 h 1466720"/>
                      <a:gd name="connsiteX17" fmla="*/ 448541 w 897082"/>
                      <a:gd name="connsiteY17" fmla="*/ 0 h 1466720"/>
                      <a:gd name="connsiteX0" fmla="*/ 448541 w 897082"/>
                      <a:gd name="connsiteY0" fmla="*/ 0 h 1466720"/>
                      <a:gd name="connsiteX1" fmla="*/ 897082 w 897082"/>
                      <a:gd name="connsiteY1" fmla="*/ 448541 h 1466720"/>
                      <a:gd name="connsiteX2" fmla="*/ 897082 w 897082"/>
                      <a:gd name="connsiteY2" fmla="*/ 572384 h 1466720"/>
                      <a:gd name="connsiteX3" fmla="*/ 623133 w 897082"/>
                      <a:gd name="connsiteY3" fmla="*/ 985676 h 1466720"/>
                      <a:gd name="connsiteX4" fmla="*/ 564119 w 897082"/>
                      <a:gd name="connsiteY4" fmla="*/ 1003996 h 1466720"/>
                      <a:gd name="connsiteX5" fmla="*/ 575827 w 897082"/>
                      <a:gd name="connsiteY5" fmla="*/ 1118635 h 1466720"/>
                      <a:gd name="connsiteX6" fmla="*/ 603105 w 897082"/>
                      <a:gd name="connsiteY6" fmla="*/ 1118635 h 1466720"/>
                      <a:gd name="connsiteX7" fmla="*/ 786798 w 897082"/>
                      <a:gd name="connsiteY7" fmla="*/ 1292678 h 1466720"/>
                      <a:gd name="connsiteX8" fmla="*/ 786797 w 897082"/>
                      <a:gd name="connsiteY8" fmla="*/ 1466720 h 1466720"/>
                      <a:gd name="connsiteX9" fmla="*/ 188668 w 897082"/>
                      <a:gd name="connsiteY9" fmla="*/ 1466720 h 1466720"/>
                      <a:gd name="connsiteX10" fmla="*/ 188668 w 897082"/>
                      <a:gd name="connsiteY10" fmla="*/ 1292678 h 1466720"/>
                      <a:gd name="connsiteX11" fmla="*/ 300860 w 897082"/>
                      <a:gd name="connsiteY11" fmla="*/ 1132312 h 1466720"/>
                      <a:gd name="connsiteX12" fmla="*/ 352270 w 897082"/>
                      <a:gd name="connsiteY12" fmla="*/ 1122478 h 1466720"/>
                      <a:gd name="connsiteX13" fmla="*/ 363516 w 897082"/>
                      <a:gd name="connsiteY13" fmla="*/ 1012354 h 1466720"/>
                      <a:gd name="connsiteX14" fmla="*/ 358144 w 897082"/>
                      <a:gd name="connsiteY14" fmla="*/ 1011812 h 1466720"/>
                      <a:gd name="connsiteX15" fmla="*/ 66674 w 897082"/>
                      <a:gd name="connsiteY15" fmla="*/ 798047 h 1466720"/>
                      <a:gd name="connsiteX16" fmla="*/ 0 w 897082"/>
                      <a:gd name="connsiteY16" fmla="*/ 572384 h 1466720"/>
                      <a:gd name="connsiteX17" fmla="*/ 0 w 897082"/>
                      <a:gd name="connsiteY17" fmla="*/ 448541 h 1466720"/>
                      <a:gd name="connsiteX18" fmla="*/ 448541 w 897082"/>
                      <a:gd name="connsiteY18" fmla="*/ 0 h 1466720"/>
                      <a:gd name="connsiteX0" fmla="*/ 448541 w 897082"/>
                      <a:gd name="connsiteY0" fmla="*/ 0 h 1466720"/>
                      <a:gd name="connsiteX1" fmla="*/ 897082 w 897082"/>
                      <a:gd name="connsiteY1" fmla="*/ 448541 h 1466720"/>
                      <a:gd name="connsiteX2" fmla="*/ 897082 w 897082"/>
                      <a:gd name="connsiteY2" fmla="*/ 572384 h 1466720"/>
                      <a:gd name="connsiteX3" fmla="*/ 623133 w 897082"/>
                      <a:gd name="connsiteY3" fmla="*/ 985676 h 1466720"/>
                      <a:gd name="connsiteX4" fmla="*/ 564119 w 897082"/>
                      <a:gd name="connsiteY4" fmla="*/ 1003996 h 1466720"/>
                      <a:gd name="connsiteX5" fmla="*/ 575827 w 897082"/>
                      <a:gd name="connsiteY5" fmla="*/ 1118635 h 1466720"/>
                      <a:gd name="connsiteX6" fmla="*/ 603105 w 897082"/>
                      <a:gd name="connsiteY6" fmla="*/ 1118635 h 1466720"/>
                      <a:gd name="connsiteX7" fmla="*/ 786798 w 897082"/>
                      <a:gd name="connsiteY7" fmla="*/ 1292678 h 1466720"/>
                      <a:gd name="connsiteX8" fmla="*/ 786797 w 897082"/>
                      <a:gd name="connsiteY8" fmla="*/ 1466720 h 1466720"/>
                      <a:gd name="connsiteX9" fmla="*/ 188668 w 897082"/>
                      <a:gd name="connsiteY9" fmla="*/ 1466720 h 1466720"/>
                      <a:gd name="connsiteX10" fmla="*/ 188668 w 897082"/>
                      <a:gd name="connsiteY10" fmla="*/ 1292678 h 1466720"/>
                      <a:gd name="connsiteX11" fmla="*/ 300860 w 897082"/>
                      <a:gd name="connsiteY11" fmla="*/ 1132312 h 1466720"/>
                      <a:gd name="connsiteX12" fmla="*/ 352270 w 897082"/>
                      <a:gd name="connsiteY12" fmla="*/ 1122478 h 1466720"/>
                      <a:gd name="connsiteX13" fmla="*/ 363516 w 897082"/>
                      <a:gd name="connsiteY13" fmla="*/ 1012354 h 1466720"/>
                      <a:gd name="connsiteX14" fmla="*/ 358144 w 897082"/>
                      <a:gd name="connsiteY14" fmla="*/ 1011812 h 1466720"/>
                      <a:gd name="connsiteX15" fmla="*/ 66674 w 897082"/>
                      <a:gd name="connsiteY15" fmla="*/ 798047 h 1466720"/>
                      <a:gd name="connsiteX16" fmla="*/ 0 w 897082"/>
                      <a:gd name="connsiteY16" fmla="*/ 572384 h 1466720"/>
                      <a:gd name="connsiteX17" fmla="*/ 0 w 897082"/>
                      <a:gd name="connsiteY17" fmla="*/ 448541 h 1466720"/>
                      <a:gd name="connsiteX18" fmla="*/ 448541 w 897082"/>
                      <a:gd name="connsiteY18" fmla="*/ 0 h 1466720"/>
                      <a:gd name="connsiteX0" fmla="*/ 448541 w 897082"/>
                      <a:gd name="connsiteY0" fmla="*/ 0 h 1466720"/>
                      <a:gd name="connsiteX1" fmla="*/ 897082 w 897082"/>
                      <a:gd name="connsiteY1" fmla="*/ 448541 h 1466720"/>
                      <a:gd name="connsiteX2" fmla="*/ 897082 w 897082"/>
                      <a:gd name="connsiteY2" fmla="*/ 572384 h 1466720"/>
                      <a:gd name="connsiteX3" fmla="*/ 623133 w 897082"/>
                      <a:gd name="connsiteY3" fmla="*/ 985676 h 1466720"/>
                      <a:gd name="connsiteX4" fmla="*/ 564119 w 897082"/>
                      <a:gd name="connsiteY4" fmla="*/ 1003996 h 1466720"/>
                      <a:gd name="connsiteX5" fmla="*/ 575827 w 897082"/>
                      <a:gd name="connsiteY5" fmla="*/ 1118635 h 1466720"/>
                      <a:gd name="connsiteX6" fmla="*/ 603105 w 897082"/>
                      <a:gd name="connsiteY6" fmla="*/ 1118635 h 1466720"/>
                      <a:gd name="connsiteX7" fmla="*/ 786798 w 897082"/>
                      <a:gd name="connsiteY7" fmla="*/ 1292678 h 1466720"/>
                      <a:gd name="connsiteX8" fmla="*/ 786797 w 897082"/>
                      <a:gd name="connsiteY8" fmla="*/ 1466720 h 1466720"/>
                      <a:gd name="connsiteX9" fmla="*/ 188668 w 897082"/>
                      <a:gd name="connsiteY9" fmla="*/ 1466720 h 1466720"/>
                      <a:gd name="connsiteX10" fmla="*/ 188668 w 897082"/>
                      <a:gd name="connsiteY10" fmla="*/ 1292678 h 1466720"/>
                      <a:gd name="connsiteX11" fmla="*/ 300860 w 897082"/>
                      <a:gd name="connsiteY11" fmla="*/ 1132312 h 1466720"/>
                      <a:gd name="connsiteX12" fmla="*/ 352270 w 897082"/>
                      <a:gd name="connsiteY12" fmla="*/ 1122478 h 1466720"/>
                      <a:gd name="connsiteX13" fmla="*/ 363516 w 897082"/>
                      <a:gd name="connsiteY13" fmla="*/ 1012354 h 1466720"/>
                      <a:gd name="connsiteX14" fmla="*/ 358144 w 897082"/>
                      <a:gd name="connsiteY14" fmla="*/ 1011812 h 1466720"/>
                      <a:gd name="connsiteX15" fmla="*/ 66674 w 897082"/>
                      <a:gd name="connsiteY15" fmla="*/ 798047 h 1466720"/>
                      <a:gd name="connsiteX16" fmla="*/ 0 w 897082"/>
                      <a:gd name="connsiteY16" fmla="*/ 572384 h 1466720"/>
                      <a:gd name="connsiteX17" fmla="*/ 0 w 897082"/>
                      <a:gd name="connsiteY17" fmla="*/ 448541 h 1466720"/>
                      <a:gd name="connsiteX18" fmla="*/ 448541 w 897082"/>
                      <a:gd name="connsiteY18" fmla="*/ 0 h 1466720"/>
                      <a:gd name="connsiteX0" fmla="*/ 449129 w 897670"/>
                      <a:gd name="connsiteY0" fmla="*/ 0 h 1466720"/>
                      <a:gd name="connsiteX1" fmla="*/ 897670 w 897670"/>
                      <a:gd name="connsiteY1" fmla="*/ 448541 h 1466720"/>
                      <a:gd name="connsiteX2" fmla="*/ 897670 w 897670"/>
                      <a:gd name="connsiteY2" fmla="*/ 572384 h 1466720"/>
                      <a:gd name="connsiteX3" fmla="*/ 623721 w 897670"/>
                      <a:gd name="connsiteY3" fmla="*/ 985676 h 1466720"/>
                      <a:gd name="connsiteX4" fmla="*/ 564707 w 897670"/>
                      <a:gd name="connsiteY4" fmla="*/ 1003996 h 1466720"/>
                      <a:gd name="connsiteX5" fmla="*/ 576415 w 897670"/>
                      <a:gd name="connsiteY5" fmla="*/ 1118635 h 1466720"/>
                      <a:gd name="connsiteX6" fmla="*/ 603693 w 897670"/>
                      <a:gd name="connsiteY6" fmla="*/ 1118635 h 1466720"/>
                      <a:gd name="connsiteX7" fmla="*/ 787386 w 897670"/>
                      <a:gd name="connsiteY7" fmla="*/ 1292678 h 1466720"/>
                      <a:gd name="connsiteX8" fmla="*/ 787385 w 897670"/>
                      <a:gd name="connsiteY8" fmla="*/ 1466720 h 1466720"/>
                      <a:gd name="connsiteX9" fmla="*/ 189256 w 897670"/>
                      <a:gd name="connsiteY9" fmla="*/ 1466720 h 1466720"/>
                      <a:gd name="connsiteX10" fmla="*/ 189256 w 897670"/>
                      <a:gd name="connsiteY10" fmla="*/ 1292678 h 1466720"/>
                      <a:gd name="connsiteX11" fmla="*/ 301448 w 897670"/>
                      <a:gd name="connsiteY11" fmla="*/ 1132312 h 1466720"/>
                      <a:gd name="connsiteX12" fmla="*/ 352858 w 897670"/>
                      <a:gd name="connsiteY12" fmla="*/ 1122478 h 1466720"/>
                      <a:gd name="connsiteX13" fmla="*/ 364104 w 897670"/>
                      <a:gd name="connsiteY13" fmla="*/ 1012354 h 1466720"/>
                      <a:gd name="connsiteX14" fmla="*/ 358732 w 897670"/>
                      <a:gd name="connsiteY14" fmla="*/ 1011812 h 1466720"/>
                      <a:gd name="connsiteX15" fmla="*/ 67262 w 897670"/>
                      <a:gd name="connsiteY15" fmla="*/ 798047 h 1466720"/>
                      <a:gd name="connsiteX16" fmla="*/ 588 w 897670"/>
                      <a:gd name="connsiteY16" fmla="*/ 572384 h 1466720"/>
                      <a:gd name="connsiteX17" fmla="*/ 588 w 897670"/>
                      <a:gd name="connsiteY17" fmla="*/ 448541 h 1466720"/>
                      <a:gd name="connsiteX18" fmla="*/ 449129 w 897670"/>
                      <a:gd name="connsiteY18" fmla="*/ 0 h 1466720"/>
                      <a:gd name="connsiteX0" fmla="*/ 449395 w 897936"/>
                      <a:gd name="connsiteY0" fmla="*/ 0 h 1466720"/>
                      <a:gd name="connsiteX1" fmla="*/ 897936 w 897936"/>
                      <a:gd name="connsiteY1" fmla="*/ 448541 h 1466720"/>
                      <a:gd name="connsiteX2" fmla="*/ 897936 w 897936"/>
                      <a:gd name="connsiteY2" fmla="*/ 572384 h 1466720"/>
                      <a:gd name="connsiteX3" fmla="*/ 623987 w 897936"/>
                      <a:gd name="connsiteY3" fmla="*/ 985676 h 1466720"/>
                      <a:gd name="connsiteX4" fmla="*/ 564973 w 897936"/>
                      <a:gd name="connsiteY4" fmla="*/ 1003996 h 1466720"/>
                      <a:gd name="connsiteX5" fmla="*/ 576681 w 897936"/>
                      <a:gd name="connsiteY5" fmla="*/ 1118635 h 1466720"/>
                      <a:gd name="connsiteX6" fmla="*/ 603959 w 897936"/>
                      <a:gd name="connsiteY6" fmla="*/ 1118635 h 1466720"/>
                      <a:gd name="connsiteX7" fmla="*/ 787652 w 897936"/>
                      <a:gd name="connsiteY7" fmla="*/ 1292678 h 1466720"/>
                      <a:gd name="connsiteX8" fmla="*/ 787651 w 897936"/>
                      <a:gd name="connsiteY8" fmla="*/ 1466720 h 1466720"/>
                      <a:gd name="connsiteX9" fmla="*/ 189522 w 897936"/>
                      <a:gd name="connsiteY9" fmla="*/ 1466720 h 1466720"/>
                      <a:gd name="connsiteX10" fmla="*/ 189522 w 897936"/>
                      <a:gd name="connsiteY10" fmla="*/ 1292678 h 1466720"/>
                      <a:gd name="connsiteX11" fmla="*/ 301714 w 897936"/>
                      <a:gd name="connsiteY11" fmla="*/ 1132312 h 1466720"/>
                      <a:gd name="connsiteX12" fmla="*/ 353124 w 897936"/>
                      <a:gd name="connsiteY12" fmla="*/ 1122478 h 1466720"/>
                      <a:gd name="connsiteX13" fmla="*/ 364370 w 897936"/>
                      <a:gd name="connsiteY13" fmla="*/ 1012354 h 1466720"/>
                      <a:gd name="connsiteX14" fmla="*/ 358998 w 897936"/>
                      <a:gd name="connsiteY14" fmla="*/ 1011812 h 1466720"/>
                      <a:gd name="connsiteX15" fmla="*/ 67528 w 897936"/>
                      <a:gd name="connsiteY15" fmla="*/ 798047 h 1466720"/>
                      <a:gd name="connsiteX16" fmla="*/ 854 w 897936"/>
                      <a:gd name="connsiteY16" fmla="*/ 572384 h 1466720"/>
                      <a:gd name="connsiteX17" fmla="*/ 854 w 897936"/>
                      <a:gd name="connsiteY17" fmla="*/ 448541 h 1466720"/>
                      <a:gd name="connsiteX18" fmla="*/ 449395 w 897936"/>
                      <a:gd name="connsiteY18" fmla="*/ 0 h 1466720"/>
                      <a:gd name="connsiteX0" fmla="*/ 449395 w 897936"/>
                      <a:gd name="connsiteY0" fmla="*/ 0 h 1466720"/>
                      <a:gd name="connsiteX1" fmla="*/ 897936 w 897936"/>
                      <a:gd name="connsiteY1" fmla="*/ 448541 h 1466720"/>
                      <a:gd name="connsiteX2" fmla="*/ 897936 w 897936"/>
                      <a:gd name="connsiteY2" fmla="*/ 572384 h 1466720"/>
                      <a:gd name="connsiteX3" fmla="*/ 623987 w 897936"/>
                      <a:gd name="connsiteY3" fmla="*/ 985676 h 1466720"/>
                      <a:gd name="connsiteX4" fmla="*/ 564973 w 897936"/>
                      <a:gd name="connsiteY4" fmla="*/ 1003996 h 1466720"/>
                      <a:gd name="connsiteX5" fmla="*/ 576681 w 897936"/>
                      <a:gd name="connsiteY5" fmla="*/ 1118635 h 1466720"/>
                      <a:gd name="connsiteX6" fmla="*/ 603959 w 897936"/>
                      <a:gd name="connsiteY6" fmla="*/ 1118635 h 1466720"/>
                      <a:gd name="connsiteX7" fmla="*/ 787652 w 897936"/>
                      <a:gd name="connsiteY7" fmla="*/ 1292678 h 1466720"/>
                      <a:gd name="connsiteX8" fmla="*/ 787651 w 897936"/>
                      <a:gd name="connsiteY8" fmla="*/ 1466720 h 1466720"/>
                      <a:gd name="connsiteX9" fmla="*/ 189522 w 897936"/>
                      <a:gd name="connsiteY9" fmla="*/ 1466720 h 1466720"/>
                      <a:gd name="connsiteX10" fmla="*/ 189522 w 897936"/>
                      <a:gd name="connsiteY10" fmla="*/ 1292678 h 1466720"/>
                      <a:gd name="connsiteX11" fmla="*/ 301714 w 897936"/>
                      <a:gd name="connsiteY11" fmla="*/ 1132312 h 1466720"/>
                      <a:gd name="connsiteX12" fmla="*/ 353124 w 897936"/>
                      <a:gd name="connsiteY12" fmla="*/ 1122478 h 1466720"/>
                      <a:gd name="connsiteX13" fmla="*/ 364370 w 897936"/>
                      <a:gd name="connsiteY13" fmla="*/ 1012354 h 1466720"/>
                      <a:gd name="connsiteX14" fmla="*/ 358998 w 897936"/>
                      <a:gd name="connsiteY14" fmla="*/ 1011812 h 1466720"/>
                      <a:gd name="connsiteX15" fmla="*/ 67528 w 897936"/>
                      <a:gd name="connsiteY15" fmla="*/ 798047 h 1466720"/>
                      <a:gd name="connsiteX16" fmla="*/ 854 w 897936"/>
                      <a:gd name="connsiteY16" fmla="*/ 572384 h 1466720"/>
                      <a:gd name="connsiteX17" fmla="*/ 854 w 897936"/>
                      <a:gd name="connsiteY17" fmla="*/ 448541 h 1466720"/>
                      <a:gd name="connsiteX18" fmla="*/ 449395 w 897936"/>
                      <a:gd name="connsiteY18" fmla="*/ 0 h 1466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897936" h="1466720">
                        <a:moveTo>
                          <a:pt x="449395" y="0"/>
                        </a:moveTo>
                        <a:cubicBezTo>
                          <a:pt x="697117" y="0"/>
                          <a:pt x="897936" y="200819"/>
                          <a:pt x="897936" y="448541"/>
                        </a:cubicBezTo>
                        <a:lnTo>
                          <a:pt x="897936" y="572384"/>
                        </a:lnTo>
                        <a:cubicBezTo>
                          <a:pt x="897936" y="758175"/>
                          <a:pt x="784975" y="917584"/>
                          <a:pt x="623987" y="985676"/>
                        </a:cubicBezTo>
                        <a:lnTo>
                          <a:pt x="564973" y="1003996"/>
                        </a:lnTo>
                        <a:lnTo>
                          <a:pt x="576681" y="1118635"/>
                        </a:lnTo>
                        <a:lnTo>
                          <a:pt x="603959" y="1118635"/>
                        </a:lnTo>
                        <a:cubicBezTo>
                          <a:pt x="705410" y="1118635"/>
                          <a:pt x="787652" y="1196557"/>
                          <a:pt x="787652" y="1292678"/>
                        </a:cubicBezTo>
                        <a:cubicBezTo>
                          <a:pt x="787652" y="1350692"/>
                          <a:pt x="787651" y="1408706"/>
                          <a:pt x="787651" y="1466720"/>
                        </a:cubicBezTo>
                        <a:lnTo>
                          <a:pt x="189522" y="1466720"/>
                        </a:lnTo>
                        <a:lnTo>
                          <a:pt x="189522" y="1292678"/>
                        </a:lnTo>
                        <a:cubicBezTo>
                          <a:pt x="189522" y="1220587"/>
                          <a:pt x="235783" y="1158734"/>
                          <a:pt x="301714" y="1132312"/>
                        </a:cubicBezTo>
                        <a:lnTo>
                          <a:pt x="353124" y="1122478"/>
                        </a:lnTo>
                        <a:lnTo>
                          <a:pt x="364370" y="1012354"/>
                        </a:lnTo>
                        <a:lnTo>
                          <a:pt x="358998" y="1011812"/>
                        </a:lnTo>
                        <a:cubicBezTo>
                          <a:pt x="309524" y="976094"/>
                          <a:pt x="65951" y="956270"/>
                          <a:pt x="67528" y="798047"/>
                        </a:cubicBezTo>
                        <a:cubicBezTo>
                          <a:pt x="9812" y="689234"/>
                          <a:pt x="-3845" y="634588"/>
                          <a:pt x="854" y="572384"/>
                        </a:cubicBezTo>
                        <a:lnTo>
                          <a:pt x="854" y="448541"/>
                        </a:lnTo>
                        <a:cubicBezTo>
                          <a:pt x="854" y="200819"/>
                          <a:pt x="201673" y="0"/>
                          <a:pt x="449395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1" name="フリーフォーム: 図形 110">
                    <a:extLst>
                      <a:ext uri="{FF2B5EF4-FFF2-40B4-BE49-F238E27FC236}">
                        <a16:creationId xmlns:a16="http://schemas.microsoft.com/office/drawing/2014/main" id="{A05A0D18-F528-45C3-B179-EB5AC8CF776B}"/>
                      </a:ext>
                    </a:extLst>
                  </p:cNvPr>
                  <p:cNvSpPr/>
                  <p:nvPr/>
                </p:nvSpPr>
                <p:spPr>
                  <a:xfrm>
                    <a:off x="5521495" y="2172190"/>
                    <a:ext cx="217125" cy="111279"/>
                  </a:xfrm>
                  <a:custGeom>
                    <a:avLst/>
                    <a:gdLst>
                      <a:gd name="connsiteX0" fmla="*/ 209318 w 211408"/>
                      <a:gd name="connsiteY0" fmla="*/ 0 h 93697"/>
                      <a:gd name="connsiteX1" fmla="*/ 211408 w 211408"/>
                      <a:gd name="connsiteY1" fmla="*/ 20463 h 93697"/>
                      <a:gd name="connsiteX2" fmla="*/ 206348 w 211408"/>
                      <a:gd name="connsiteY2" fmla="*/ 24396 h 93697"/>
                      <a:gd name="connsiteX3" fmla="*/ 7260 w 211408"/>
                      <a:gd name="connsiteY3" fmla="*/ 93228 h 93697"/>
                      <a:gd name="connsiteX4" fmla="*/ 0 w 211408"/>
                      <a:gd name="connsiteY4" fmla="*/ 93697 h 93697"/>
                      <a:gd name="connsiteX5" fmla="*/ 8715 w 211408"/>
                      <a:gd name="connsiteY5" fmla="*/ 8358 h 93697"/>
                      <a:gd name="connsiteX6" fmla="*/ 93740 w 211408"/>
                      <a:gd name="connsiteY6" fmla="*/ 16929 h 93697"/>
                      <a:gd name="connsiteX7" fmla="*/ 184137 w 211408"/>
                      <a:gd name="connsiteY7" fmla="*/ 7816 h 93697"/>
                      <a:gd name="connsiteX0" fmla="*/ 209318 w 211408"/>
                      <a:gd name="connsiteY0" fmla="*/ 0 h 93697"/>
                      <a:gd name="connsiteX1" fmla="*/ 211408 w 211408"/>
                      <a:gd name="connsiteY1" fmla="*/ 20463 h 93697"/>
                      <a:gd name="connsiteX2" fmla="*/ 7260 w 211408"/>
                      <a:gd name="connsiteY2" fmla="*/ 93228 h 93697"/>
                      <a:gd name="connsiteX3" fmla="*/ 0 w 211408"/>
                      <a:gd name="connsiteY3" fmla="*/ 93697 h 93697"/>
                      <a:gd name="connsiteX4" fmla="*/ 8715 w 211408"/>
                      <a:gd name="connsiteY4" fmla="*/ 8358 h 93697"/>
                      <a:gd name="connsiteX5" fmla="*/ 93740 w 211408"/>
                      <a:gd name="connsiteY5" fmla="*/ 16929 h 93697"/>
                      <a:gd name="connsiteX6" fmla="*/ 184137 w 211408"/>
                      <a:gd name="connsiteY6" fmla="*/ 7816 h 93697"/>
                      <a:gd name="connsiteX7" fmla="*/ 209318 w 211408"/>
                      <a:gd name="connsiteY7" fmla="*/ 0 h 93697"/>
                      <a:gd name="connsiteX0" fmla="*/ 209318 w 209318"/>
                      <a:gd name="connsiteY0" fmla="*/ 0 h 93697"/>
                      <a:gd name="connsiteX1" fmla="*/ 7260 w 209318"/>
                      <a:gd name="connsiteY1" fmla="*/ 93228 h 93697"/>
                      <a:gd name="connsiteX2" fmla="*/ 0 w 209318"/>
                      <a:gd name="connsiteY2" fmla="*/ 93697 h 93697"/>
                      <a:gd name="connsiteX3" fmla="*/ 8715 w 209318"/>
                      <a:gd name="connsiteY3" fmla="*/ 8358 h 93697"/>
                      <a:gd name="connsiteX4" fmla="*/ 93740 w 209318"/>
                      <a:gd name="connsiteY4" fmla="*/ 16929 h 93697"/>
                      <a:gd name="connsiteX5" fmla="*/ 184137 w 209318"/>
                      <a:gd name="connsiteY5" fmla="*/ 7816 h 93697"/>
                      <a:gd name="connsiteX6" fmla="*/ 209318 w 209318"/>
                      <a:gd name="connsiteY6" fmla="*/ 0 h 93697"/>
                      <a:gd name="connsiteX0" fmla="*/ 209318 w 209318"/>
                      <a:gd name="connsiteY0" fmla="*/ 0 h 93697"/>
                      <a:gd name="connsiteX1" fmla="*/ 7260 w 209318"/>
                      <a:gd name="connsiteY1" fmla="*/ 93228 h 93697"/>
                      <a:gd name="connsiteX2" fmla="*/ 0 w 209318"/>
                      <a:gd name="connsiteY2" fmla="*/ 93697 h 93697"/>
                      <a:gd name="connsiteX3" fmla="*/ 8715 w 209318"/>
                      <a:gd name="connsiteY3" fmla="*/ 8358 h 93697"/>
                      <a:gd name="connsiteX4" fmla="*/ 93740 w 209318"/>
                      <a:gd name="connsiteY4" fmla="*/ 16929 h 93697"/>
                      <a:gd name="connsiteX5" fmla="*/ 184137 w 209318"/>
                      <a:gd name="connsiteY5" fmla="*/ 7816 h 93697"/>
                      <a:gd name="connsiteX6" fmla="*/ 209318 w 209318"/>
                      <a:gd name="connsiteY6" fmla="*/ 0 h 93697"/>
                      <a:gd name="connsiteX0" fmla="*/ 209318 w 209318"/>
                      <a:gd name="connsiteY0" fmla="*/ 0 h 93697"/>
                      <a:gd name="connsiteX1" fmla="*/ 0 w 209318"/>
                      <a:gd name="connsiteY1" fmla="*/ 93697 h 93697"/>
                      <a:gd name="connsiteX2" fmla="*/ 8715 w 209318"/>
                      <a:gd name="connsiteY2" fmla="*/ 8358 h 93697"/>
                      <a:gd name="connsiteX3" fmla="*/ 93740 w 209318"/>
                      <a:gd name="connsiteY3" fmla="*/ 16929 h 93697"/>
                      <a:gd name="connsiteX4" fmla="*/ 184137 w 209318"/>
                      <a:gd name="connsiteY4" fmla="*/ 7816 h 93697"/>
                      <a:gd name="connsiteX5" fmla="*/ 209318 w 209318"/>
                      <a:gd name="connsiteY5" fmla="*/ 0 h 93697"/>
                      <a:gd name="connsiteX0" fmla="*/ 209318 w 209318"/>
                      <a:gd name="connsiteY0" fmla="*/ 0 h 93697"/>
                      <a:gd name="connsiteX1" fmla="*/ 0 w 209318"/>
                      <a:gd name="connsiteY1" fmla="*/ 93697 h 93697"/>
                      <a:gd name="connsiteX2" fmla="*/ 8715 w 209318"/>
                      <a:gd name="connsiteY2" fmla="*/ 8358 h 93697"/>
                      <a:gd name="connsiteX3" fmla="*/ 93740 w 209318"/>
                      <a:gd name="connsiteY3" fmla="*/ 16929 h 93697"/>
                      <a:gd name="connsiteX4" fmla="*/ 184137 w 209318"/>
                      <a:gd name="connsiteY4" fmla="*/ 7816 h 93697"/>
                      <a:gd name="connsiteX5" fmla="*/ 209318 w 209318"/>
                      <a:gd name="connsiteY5" fmla="*/ 0 h 936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09318" h="93697">
                        <a:moveTo>
                          <a:pt x="209318" y="0"/>
                        </a:moveTo>
                        <a:cubicBezTo>
                          <a:pt x="148204" y="60213"/>
                          <a:pt x="33434" y="92304"/>
                          <a:pt x="0" y="93697"/>
                        </a:cubicBezTo>
                        <a:lnTo>
                          <a:pt x="8715" y="8358"/>
                        </a:lnTo>
                        <a:lnTo>
                          <a:pt x="93740" y="16929"/>
                        </a:lnTo>
                        <a:cubicBezTo>
                          <a:pt x="124705" y="16929"/>
                          <a:pt x="154938" y="13791"/>
                          <a:pt x="184137" y="7816"/>
                        </a:cubicBezTo>
                        <a:lnTo>
                          <a:pt x="209318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2" name="フリーフォーム: 図形 111">
                    <a:extLst>
                      <a:ext uri="{FF2B5EF4-FFF2-40B4-BE49-F238E27FC236}">
                        <a16:creationId xmlns:a16="http://schemas.microsoft.com/office/drawing/2014/main" id="{C0E9EF47-F4DD-476D-B660-05AD8F63850A}"/>
                      </a:ext>
                    </a:extLst>
                  </p:cNvPr>
                  <p:cNvSpPr/>
                  <p:nvPr/>
                </p:nvSpPr>
                <p:spPr>
                  <a:xfrm>
                    <a:off x="5165391" y="2310313"/>
                    <a:ext cx="1197310" cy="1230066"/>
                  </a:xfrm>
                  <a:custGeom>
                    <a:avLst/>
                    <a:gdLst>
                      <a:gd name="connsiteX0" fmla="*/ 702404 w 1068476"/>
                      <a:gd name="connsiteY0" fmla="*/ 0 h 1020925"/>
                      <a:gd name="connsiteX1" fmla="*/ 763059 w 1068476"/>
                      <a:gd name="connsiteY1" fmla="*/ 0 h 1020925"/>
                      <a:gd name="connsiteX2" fmla="*/ 1068476 w 1068476"/>
                      <a:gd name="connsiteY2" fmla="*/ 320391 h 1020925"/>
                      <a:gd name="connsiteX3" fmla="*/ 1068476 w 1068476"/>
                      <a:gd name="connsiteY3" fmla="*/ 1020925 h 1020925"/>
                      <a:gd name="connsiteX4" fmla="*/ 139988 w 1068476"/>
                      <a:gd name="connsiteY4" fmla="*/ 1020925 h 1020925"/>
                      <a:gd name="connsiteX5" fmla="*/ 55941 w 1068476"/>
                      <a:gd name="connsiteY5" fmla="*/ 706710 h 1020925"/>
                      <a:gd name="connsiteX6" fmla="*/ 55941 w 1068476"/>
                      <a:gd name="connsiteY6" fmla="*/ 285753 h 1020925"/>
                      <a:gd name="connsiteX7" fmla="*/ 189768 w 1068476"/>
                      <a:gd name="connsiteY7" fmla="*/ 138877 h 1020925"/>
                      <a:gd name="connsiteX8" fmla="*/ 371719 w 1068476"/>
                      <a:gd name="connsiteY8" fmla="*/ 10385 h 1020925"/>
                      <a:gd name="connsiteX9" fmla="*/ 390924 w 1068476"/>
                      <a:gd name="connsiteY9" fmla="*/ 7678 h 1020925"/>
                      <a:gd name="connsiteX10" fmla="*/ 356988 w 1068476"/>
                      <a:gd name="connsiteY10" fmla="*/ 72107 h 1020925"/>
                      <a:gd name="connsiteX11" fmla="*/ 362948 w 1068476"/>
                      <a:gd name="connsiteY11" fmla="*/ 186423 h 1020925"/>
                      <a:gd name="connsiteX12" fmla="*/ 632972 w 1068476"/>
                      <a:gd name="connsiteY12" fmla="*/ 86497 h 1020925"/>
                      <a:gd name="connsiteX13" fmla="*/ 698289 w 1068476"/>
                      <a:gd name="connsiteY13" fmla="*/ 7813 h 1020925"/>
                      <a:gd name="connsiteX0" fmla="*/ 676999 w 1043071"/>
                      <a:gd name="connsiteY0" fmla="*/ 0 h 1020925"/>
                      <a:gd name="connsiteX1" fmla="*/ 737654 w 1043071"/>
                      <a:gd name="connsiteY1" fmla="*/ 0 h 1020925"/>
                      <a:gd name="connsiteX2" fmla="*/ 1043071 w 1043071"/>
                      <a:gd name="connsiteY2" fmla="*/ 320391 h 1020925"/>
                      <a:gd name="connsiteX3" fmla="*/ 1043071 w 1043071"/>
                      <a:gd name="connsiteY3" fmla="*/ 1020925 h 1020925"/>
                      <a:gd name="connsiteX4" fmla="*/ 114583 w 1043071"/>
                      <a:gd name="connsiteY4" fmla="*/ 1020925 h 1020925"/>
                      <a:gd name="connsiteX5" fmla="*/ 30536 w 1043071"/>
                      <a:gd name="connsiteY5" fmla="*/ 706710 h 1020925"/>
                      <a:gd name="connsiteX6" fmla="*/ 61493 w 1043071"/>
                      <a:gd name="connsiteY6" fmla="*/ 340521 h 1020925"/>
                      <a:gd name="connsiteX7" fmla="*/ 164363 w 1043071"/>
                      <a:gd name="connsiteY7" fmla="*/ 138877 h 1020925"/>
                      <a:gd name="connsiteX8" fmla="*/ 346314 w 1043071"/>
                      <a:gd name="connsiteY8" fmla="*/ 10385 h 1020925"/>
                      <a:gd name="connsiteX9" fmla="*/ 365519 w 1043071"/>
                      <a:gd name="connsiteY9" fmla="*/ 7678 h 1020925"/>
                      <a:gd name="connsiteX10" fmla="*/ 331583 w 1043071"/>
                      <a:gd name="connsiteY10" fmla="*/ 72107 h 1020925"/>
                      <a:gd name="connsiteX11" fmla="*/ 337543 w 1043071"/>
                      <a:gd name="connsiteY11" fmla="*/ 186423 h 1020925"/>
                      <a:gd name="connsiteX12" fmla="*/ 607567 w 1043071"/>
                      <a:gd name="connsiteY12" fmla="*/ 86497 h 1020925"/>
                      <a:gd name="connsiteX13" fmla="*/ 672884 w 1043071"/>
                      <a:gd name="connsiteY13" fmla="*/ 7813 h 1020925"/>
                      <a:gd name="connsiteX14" fmla="*/ 676999 w 1043071"/>
                      <a:gd name="connsiteY14" fmla="*/ 0 h 1020925"/>
                      <a:gd name="connsiteX0" fmla="*/ 650472 w 1016544"/>
                      <a:gd name="connsiteY0" fmla="*/ 0 h 1020925"/>
                      <a:gd name="connsiteX1" fmla="*/ 711127 w 1016544"/>
                      <a:gd name="connsiteY1" fmla="*/ 0 h 1020925"/>
                      <a:gd name="connsiteX2" fmla="*/ 1016544 w 1016544"/>
                      <a:gd name="connsiteY2" fmla="*/ 320391 h 1020925"/>
                      <a:gd name="connsiteX3" fmla="*/ 1016544 w 1016544"/>
                      <a:gd name="connsiteY3" fmla="*/ 1020925 h 1020925"/>
                      <a:gd name="connsiteX4" fmla="*/ 88056 w 1016544"/>
                      <a:gd name="connsiteY4" fmla="*/ 1020925 h 1020925"/>
                      <a:gd name="connsiteX5" fmla="*/ 4009 w 1016544"/>
                      <a:gd name="connsiteY5" fmla="*/ 706710 h 1020925"/>
                      <a:gd name="connsiteX6" fmla="*/ 34966 w 1016544"/>
                      <a:gd name="connsiteY6" fmla="*/ 340521 h 1020925"/>
                      <a:gd name="connsiteX7" fmla="*/ 137836 w 1016544"/>
                      <a:gd name="connsiteY7" fmla="*/ 138877 h 1020925"/>
                      <a:gd name="connsiteX8" fmla="*/ 319787 w 1016544"/>
                      <a:gd name="connsiteY8" fmla="*/ 10385 h 1020925"/>
                      <a:gd name="connsiteX9" fmla="*/ 338992 w 1016544"/>
                      <a:gd name="connsiteY9" fmla="*/ 7678 h 1020925"/>
                      <a:gd name="connsiteX10" fmla="*/ 305056 w 1016544"/>
                      <a:gd name="connsiteY10" fmla="*/ 72107 h 1020925"/>
                      <a:gd name="connsiteX11" fmla="*/ 311016 w 1016544"/>
                      <a:gd name="connsiteY11" fmla="*/ 186423 h 1020925"/>
                      <a:gd name="connsiteX12" fmla="*/ 581040 w 1016544"/>
                      <a:gd name="connsiteY12" fmla="*/ 86497 h 1020925"/>
                      <a:gd name="connsiteX13" fmla="*/ 646357 w 1016544"/>
                      <a:gd name="connsiteY13" fmla="*/ 7813 h 1020925"/>
                      <a:gd name="connsiteX14" fmla="*/ 650472 w 1016544"/>
                      <a:gd name="connsiteY14" fmla="*/ 0 h 1020925"/>
                      <a:gd name="connsiteX0" fmla="*/ 620748 w 986820"/>
                      <a:gd name="connsiteY0" fmla="*/ 0 h 1020925"/>
                      <a:gd name="connsiteX1" fmla="*/ 681403 w 986820"/>
                      <a:gd name="connsiteY1" fmla="*/ 0 h 1020925"/>
                      <a:gd name="connsiteX2" fmla="*/ 986820 w 986820"/>
                      <a:gd name="connsiteY2" fmla="*/ 320391 h 1020925"/>
                      <a:gd name="connsiteX3" fmla="*/ 986820 w 986820"/>
                      <a:gd name="connsiteY3" fmla="*/ 1020925 h 1020925"/>
                      <a:gd name="connsiteX4" fmla="*/ 58332 w 986820"/>
                      <a:gd name="connsiteY4" fmla="*/ 1020925 h 1020925"/>
                      <a:gd name="connsiteX5" fmla="*/ 19529 w 986820"/>
                      <a:gd name="connsiteY5" fmla="*/ 704329 h 1020925"/>
                      <a:gd name="connsiteX6" fmla="*/ 5242 w 986820"/>
                      <a:gd name="connsiteY6" fmla="*/ 340521 h 1020925"/>
                      <a:gd name="connsiteX7" fmla="*/ 108112 w 986820"/>
                      <a:gd name="connsiteY7" fmla="*/ 138877 h 1020925"/>
                      <a:gd name="connsiteX8" fmla="*/ 290063 w 986820"/>
                      <a:gd name="connsiteY8" fmla="*/ 10385 h 1020925"/>
                      <a:gd name="connsiteX9" fmla="*/ 309268 w 986820"/>
                      <a:gd name="connsiteY9" fmla="*/ 7678 h 1020925"/>
                      <a:gd name="connsiteX10" fmla="*/ 275332 w 986820"/>
                      <a:gd name="connsiteY10" fmla="*/ 72107 h 1020925"/>
                      <a:gd name="connsiteX11" fmla="*/ 281292 w 986820"/>
                      <a:gd name="connsiteY11" fmla="*/ 186423 h 1020925"/>
                      <a:gd name="connsiteX12" fmla="*/ 551316 w 986820"/>
                      <a:gd name="connsiteY12" fmla="*/ 86497 h 1020925"/>
                      <a:gd name="connsiteX13" fmla="*/ 616633 w 986820"/>
                      <a:gd name="connsiteY13" fmla="*/ 7813 h 1020925"/>
                      <a:gd name="connsiteX14" fmla="*/ 620748 w 986820"/>
                      <a:gd name="connsiteY14" fmla="*/ 0 h 1020925"/>
                      <a:gd name="connsiteX0" fmla="*/ 663135 w 1029207"/>
                      <a:gd name="connsiteY0" fmla="*/ 0 h 1020925"/>
                      <a:gd name="connsiteX1" fmla="*/ 723790 w 1029207"/>
                      <a:gd name="connsiteY1" fmla="*/ 0 h 1020925"/>
                      <a:gd name="connsiteX2" fmla="*/ 1029207 w 1029207"/>
                      <a:gd name="connsiteY2" fmla="*/ 320391 h 1020925"/>
                      <a:gd name="connsiteX3" fmla="*/ 1029207 w 1029207"/>
                      <a:gd name="connsiteY3" fmla="*/ 1020925 h 1020925"/>
                      <a:gd name="connsiteX4" fmla="*/ 100719 w 1029207"/>
                      <a:gd name="connsiteY4" fmla="*/ 1020925 h 1020925"/>
                      <a:gd name="connsiteX5" fmla="*/ 61916 w 1029207"/>
                      <a:gd name="connsiteY5" fmla="*/ 704329 h 1020925"/>
                      <a:gd name="connsiteX6" fmla="*/ 2386 w 1029207"/>
                      <a:gd name="connsiteY6" fmla="*/ 433390 h 1020925"/>
                      <a:gd name="connsiteX7" fmla="*/ 150499 w 1029207"/>
                      <a:gd name="connsiteY7" fmla="*/ 138877 h 1020925"/>
                      <a:gd name="connsiteX8" fmla="*/ 332450 w 1029207"/>
                      <a:gd name="connsiteY8" fmla="*/ 10385 h 1020925"/>
                      <a:gd name="connsiteX9" fmla="*/ 351655 w 1029207"/>
                      <a:gd name="connsiteY9" fmla="*/ 7678 h 1020925"/>
                      <a:gd name="connsiteX10" fmla="*/ 317719 w 1029207"/>
                      <a:gd name="connsiteY10" fmla="*/ 72107 h 1020925"/>
                      <a:gd name="connsiteX11" fmla="*/ 323679 w 1029207"/>
                      <a:gd name="connsiteY11" fmla="*/ 186423 h 1020925"/>
                      <a:gd name="connsiteX12" fmla="*/ 593703 w 1029207"/>
                      <a:gd name="connsiteY12" fmla="*/ 86497 h 1020925"/>
                      <a:gd name="connsiteX13" fmla="*/ 659020 w 1029207"/>
                      <a:gd name="connsiteY13" fmla="*/ 7813 h 1020925"/>
                      <a:gd name="connsiteX14" fmla="*/ 663135 w 1029207"/>
                      <a:gd name="connsiteY14" fmla="*/ 0 h 1020925"/>
                      <a:gd name="connsiteX0" fmla="*/ 676475 w 1042547"/>
                      <a:gd name="connsiteY0" fmla="*/ 0 h 1020925"/>
                      <a:gd name="connsiteX1" fmla="*/ 737130 w 1042547"/>
                      <a:gd name="connsiteY1" fmla="*/ 0 h 1020925"/>
                      <a:gd name="connsiteX2" fmla="*/ 1042547 w 1042547"/>
                      <a:gd name="connsiteY2" fmla="*/ 320391 h 1020925"/>
                      <a:gd name="connsiteX3" fmla="*/ 1042547 w 1042547"/>
                      <a:gd name="connsiteY3" fmla="*/ 1020925 h 1020925"/>
                      <a:gd name="connsiteX4" fmla="*/ 114059 w 1042547"/>
                      <a:gd name="connsiteY4" fmla="*/ 1020925 h 1020925"/>
                      <a:gd name="connsiteX5" fmla="*/ 75256 w 1042547"/>
                      <a:gd name="connsiteY5" fmla="*/ 704329 h 1020925"/>
                      <a:gd name="connsiteX6" fmla="*/ 15726 w 1042547"/>
                      <a:gd name="connsiteY6" fmla="*/ 433390 h 1020925"/>
                      <a:gd name="connsiteX7" fmla="*/ 163839 w 1042547"/>
                      <a:gd name="connsiteY7" fmla="*/ 138877 h 1020925"/>
                      <a:gd name="connsiteX8" fmla="*/ 345790 w 1042547"/>
                      <a:gd name="connsiteY8" fmla="*/ 10385 h 1020925"/>
                      <a:gd name="connsiteX9" fmla="*/ 364995 w 1042547"/>
                      <a:gd name="connsiteY9" fmla="*/ 7678 h 1020925"/>
                      <a:gd name="connsiteX10" fmla="*/ 331059 w 1042547"/>
                      <a:gd name="connsiteY10" fmla="*/ 72107 h 1020925"/>
                      <a:gd name="connsiteX11" fmla="*/ 337019 w 1042547"/>
                      <a:gd name="connsiteY11" fmla="*/ 186423 h 1020925"/>
                      <a:gd name="connsiteX12" fmla="*/ 607043 w 1042547"/>
                      <a:gd name="connsiteY12" fmla="*/ 86497 h 1020925"/>
                      <a:gd name="connsiteX13" fmla="*/ 672360 w 1042547"/>
                      <a:gd name="connsiteY13" fmla="*/ 7813 h 1020925"/>
                      <a:gd name="connsiteX14" fmla="*/ 676475 w 1042547"/>
                      <a:gd name="connsiteY14" fmla="*/ 0 h 1020925"/>
                      <a:gd name="connsiteX0" fmla="*/ 676475 w 1042547"/>
                      <a:gd name="connsiteY0" fmla="*/ 0 h 1020925"/>
                      <a:gd name="connsiteX1" fmla="*/ 737130 w 1042547"/>
                      <a:gd name="connsiteY1" fmla="*/ 0 h 1020925"/>
                      <a:gd name="connsiteX2" fmla="*/ 1042547 w 1042547"/>
                      <a:gd name="connsiteY2" fmla="*/ 320391 h 1020925"/>
                      <a:gd name="connsiteX3" fmla="*/ 1042547 w 1042547"/>
                      <a:gd name="connsiteY3" fmla="*/ 1020925 h 1020925"/>
                      <a:gd name="connsiteX4" fmla="*/ 114059 w 1042547"/>
                      <a:gd name="connsiteY4" fmla="*/ 1020925 h 1020925"/>
                      <a:gd name="connsiteX5" fmla="*/ 75256 w 1042547"/>
                      <a:gd name="connsiteY5" fmla="*/ 704329 h 1020925"/>
                      <a:gd name="connsiteX6" fmla="*/ 15726 w 1042547"/>
                      <a:gd name="connsiteY6" fmla="*/ 433390 h 1020925"/>
                      <a:gd name="connsiteX7" fmla="*/ 163839 w 1042547"/>
                      <a:gd name="connsiteY7" fmla="*/ 138877 h 1020925"/>
                      <a:gd name="connsiteX8" fmla="*/ 345790 w 1042547"/>
                      <a:gd name="connsiteY8" fmla="*/ 10385 h 1020925"/>
                      <a:gd name="connsiteX9" fmla="*/ 364995 w 1042547"/>
                      <a:gd name="connsiteY9" fmla="*/ 7678 h 1020925"/>
                      <a:gd name="connsiteX10" fmla="*/ 331059 w 1042547"/>
                      <a:gd name="connsiteY10" fmla="*/ 72107 h 1020925"/>
                      <a:gd name="connsiteX11" fmla="*/ 337019 w 1042547"/>
                      <a:gd name="connsiteY11" fmla="*/ 186423 h 1020925"/>
                      <a:gd name="connsiteX12" fmla="*/ 607043 w 1042547"/>
                      <a:gd name="connsiteY12" fmla="*/ 86497 h 1020925"/>
                      <a:gd name="connsiteX13" fmla="*/ 672360 w 1042547"/>
                      <a:gd name="connsiteY13" fmla="*/ 7813 h 1020925"/>
                      <a:gd name="connsiteX14" fmla="*/ 676475 w 1042547"/>
                      <a:gd name="connsiteY14" fmla="*/ 0 h 1020925"/>
                      <a:gd name="connsiteX0" fmla="*/ 660749 w 1026821"/>
                      <a:gd name="connsiteY0" fmla="*/ 0 h 1020925"/>
                      <a:gd name="connsiteX1" fmla="*/ 721404 w 1026821"/>
                      <a:gd name="connsiteY1" fmla="*/ 0 h 1020925"/>
                      <a:gd name="connsiteX2" fmla="*/ 1026821 w 1026821"/>
                      <a:gd name="connsiteY2" fmla="*/ 320391 h 1020925"/>
                      <a:gd name="connsiteX3" fmla="*/ 1026821 w 1026821"/>
                      <a:gd name="connsiteY3" fmla="*/ 1020925 h 1020925"/>
                      <a:gd name="connsiteX4" fmla="*/ 98333 w 1026821"/>
                      <a:gd name="connsiteY4" fmla="*/ 1020925 h 1020925"/>
                      <a:gd name="connsiteX5" fmla="*/ 0 w 1026821"/>
                      <a:gd name="connsiteY5" fmla="*/ 433390 h 1020925"/>
                      <a:gd name="connsiteX6" fmla="*/ 148113 w 1026821"/>
                      <a:gd name="connsiteY6" fmla="*/ 138877 h 1020925"/>
                      <a:gd name="connsiteX7" fmla="*/ 330064 w 1026821"/>
                      <a:gd name="connsiteY7" fmla="*/ 10385 h 1020925"/>
                      <a:gd name="connsiteX8" fmla="*/ 349269 w 1026821"/>
                      <a:gd name="connsiteY8" fmla="*/ 7678 h 1020925"/>
                      <a:gd name="connsiteX9" fmla="*/ 315333 w 1026821"/>
                      <a:gd name="connsiteY9" fmla="*/ 72107 h 1020925"/>
                      <a:gd name="connsiteX10" fmla="*/ 321293 w 1026821"/>
                      <a:gd name="connsiteY10" fmla="*/ 186423 h 1020925"/>
                      <a:gd name="connsiteX11" fmla="*/ 591317 w 1026821"/>
                      <a:gd name="connsiteY11" fmla="*/ 86497 h 1020925"/>
                      <a:gd name="connsiteX12" fmla="*/ 656634 w 1026821"/>
                      <a:gd name="connsiteY12" fmla="*/ 7813 h 1020925"/>
                      <a:gd name="connsiteX13" fmla="*/ 660749 w 1026821"/>
                      <a:gd name="connsiteY13" fmla="*/ 0 h 1020925"/>
                      <a:gd name="connsiteX0" fmla="*/ 679490 w 1045562"/>
                      <a:gd name="connsiteY0" fmla="*/ 0 h 1020925"/>
                      <a:gd name="connsiteX1" fmla="*/ 740145 w 1045562"/>
                      <a:gd name="connsiteY1" fmla="*/ 0 h 1020925"/>
                      <a:gd name="connsiteX2" fmla="*/ 1045562 w 1045562"/>
                      <a:gd name="connsiteY2" fmla="*/ 320391 h 1020925"/>
                      <a:gd name="connsiteX3" fmla="*/ 1045562 w 1045562"/>
                      <a:gd name="connsiteY3" fmla="*/ 1020925 h 1020925"/>
                      <a:gd name="connsiteX4" fmla="*/ 117074 w 1045562"/>
                      <a:gd name="connsiteY4" fmla="*/ 1020925 h 1020925"/>
                      <a:gd name="connsiteX5" fmla="*/ 18741 w 1045562"/>
                      <a:gd name="connsiteY5" fmla="*/ 433390 h 1020925"/>
                      <a:gd name="connsiteX6" fmla="*/ 166854 w 1045562"/>
                      <a:gd name="connsiteY6" fmla="*/ 138877 h 1020925"/>
                      <a:gd name="connsiteX7" fmla="*/ 348805 w 1045562"/>
                      <a:gd name="connsiteY7" fmla="*/ 10385 h 1020925"/>
                      <a:gd name="connsiteX8" fmla="*/ 368010 w 1045562"/>
                      <a:gd name="connsiteY8" fmla="*/ 7678 h 1020925"/>
                      <a:gd name="connsiteX9" fmla="*/ 334074 w 1045562"/>
                      <a:gd name="connsiteY9" fmla="*/ 72107 h 1020925"/>
                      <a:gd name="connsiteX10" fmla="*/ 340034 w 1045562"/>
                      <a:gd name="connsiteY10" fmla="*/ 186423 h 1020925"/>
                      <a:gd name="connsiteX11" fmla="*/ 610058 w 1045562"/>
                      <a:gd name="connsiteY11" fmla="*/ 86497 h 1020925"/>
                      <a:gd name="connsiteX12" fmla="*/ 675375 w 1045562"/>
                      <a:gd name="connsiteY12" fmla="*/ 7813 h 1020925"/>
                      <a:gd name="connsiteX13" fmla="*/ 679490 w 1045562"/>
                      <a:gd name="connsiteY13" fmla="*/ 0 h 1020925"/>
                      <a:gd name="connsiteX0" fmla="*/ 609226 w 975298"/>
                      <a:gd name="connsiteY0" fmla="*/ 0 h 1020925"/>
                      <a:gd name="connsiteX1" fmla="*/ 669881 w 975298"/>
                      <a:gd name="connsiteY1" fmla="*/ 0 h 1020925"/>
                      <a:gd name="connsiteX2" fmla="*/ 975298 w 975298"/>
                      <a:gd name="connsiteY2" fmla="*/ 320391 h 1020925"/>
                      <a:gd name="connsiteX3" fmla="*/ 975298 w 975298"/>
                      <a:gd name="connsiteY3" fmla="*/ 1020925 h 1020925"/>
                      <a:gd name="connsiteX4" fmla="*/ 46810 w 975298"/>
                      <a:gd name="connsiteY4" fmla="*/ 1020925 h 1020925"/>
                      <a:gd name="connsiteX5" fmla="*/ 34202 w 975298"/>
                      <a:gd name="connsiteY5" fmla="*/ 397671 h 1020925"/>
                      <a:gd name="connsiteX6" fmla="*/ 96590 w 975298"/>
                      <a:gd name="connsiteY6" fmla="*/ 138877 h 1020925"/>
                      <a:gd name="connsiteX7" fmla="*/ 278541 w 975298"/>
                      <a:gd name="connsiteY7" fmla="*/ 10385 h 1020925"/>
                      <a:gd name="connsiteX8" fmla="*/ 297746 w 975298"/>
                      <a:gd name="connsiteY8" fmla="*/ 7678 h 1020925"/>
                      <a:gd name="connsiteX9" fmla="*/ 263810 w 975298"/>
                      <a:gd name="connsiteY9" fmla="*/ 72107 h 1020925"/>
                      <a:gd name="connsiteX10" fmla="*/ 269770 w 975298"/>
                      <a:gd name="connsiteY10" fmla="*/ 186423 h 1020925"/>
                      <a:gd name="connsiteX11" fmla="*/ 539794 w 975298"/>
                      <a:gd name="connsiteY11" fmla="*/ 86497 h 1020925"/>
                      <a:gd name="connsiteX12" fmla="*/ 605111 w 975298"/>
                      <a:gd name="connsiteY12" fmla="*/ 7813 h 1020925"/>
                      <a:gd name="connsiteX13" fmla="*/ 609226 w 975298"/>
                      <a:gd name="connsiteY13" fmla="*/ 0 h 1020925"/>
                      <a:gd name="connsiteX0" fmla="*/ 587650 w 953722"/>
                      <a:gd name="connsiteY0" fmla="*/ 0 h 1020925"/>
                      <a:gd name="connsiteX1" fmla="*/ 648305 w 953722"/>
                      <a:gd name="connsiteY1" fmla="*/ 0 h 1020925"/>
                      <a:gd name="connsiteX2" fmla="*/ 953722 w 953722"/>
                      <a:gd name="connsiteY2" fmla="*/ 320391 h 1020925"/>
                      <a:gd name="connsiteX3" fmla="*/ 953722 w 953722"/>
                      <a:gd name="connsiteY3" fmla="*/ 1020925 h 1020925"/>
                      <a:gd name="connsiteX4" fmla="*/ 25234 w 953722"/>
                      <a:gd name="connsiteY4" fmla="*/ 1020925 h 1020925"/>
                      <a:gd name="connsiteX5" fmla="*/ 12626 w 953722"/>
                      <a:gd name="connsiteY5" fmla="*/ 397671 h 1020925"/>
                      <a:gd name="connsiteX6" fmla="*/ 75014 w 953722"/>
                      <a:gd name="connsiteY6" fmla="*/ 138877 h 1020925"/>
                      <a:gd name="connsiteX7" fmla="*/ 256965 w 953722"/>
                      <a:gd name="connsiteY7" fmla="*/ 10385 h 1020925"/>
                      <a:gd name="connsiteX8" fmla="*/ 276170 w 953722"/>
                      <a:gd name="connsiteY8" fmla="*/ 7678 h 1020925"/>
                      <a:gd name="connsiteX9" fmla="*/ 242234 w 953722"/>
                      <a:gd name="connsiteY9" fmla="*/ 72107 h 1020925"/>
                      <a:gd name="connsiteX10" fmla="*/ 248194 w 953722"/>
                      <a:gd name="connsiteY10" fmla="*/ 186423 h 1020925"/>
                      <a:gd name="connsiteX11" fmla="*/ 518218 w 953722"/>
                      <a:gd name="connsiteY11" fmla="*/ 86497 h 1020925"/>
                      <a:gd name="connsiteX12" fmla="*/ 583535 w 953722"/>
                      <a:gd name="connsiteY12" fmla="*/ 7813 h 1020925"/>
                      <a:gd name="connsiteX13" fmla="*/ 587650 w 953722"/>
                      <a:gd name="connsiteY13" fmla="*/ 0 h 1020925"/>
                      <a:gd name="connsiteX0" fmla="*/ 585192 w 951264"/>
                      <a:gd name="connsiteY0" fmla="*/ 0 h 1020925"/>
                      <a:gd name="connsiteX1" fmla="*/ 645847 w 951264"/>
                      <a:gd name="connsiteY1" fmla="*/ 0 h 1020925"/>
                      <a:gd name="connsiteX2" fmla="*/ 951264 w 951264"/>
                      <a:gd name="connsiteY2" fmla="*/ 320391 h 1020925"/>
                      <a:gd name="connsiteX3" fmla="*/ 951264 w 951264"/>
                      <a:gd name="connsiteY3" fmla="*/ 1020925 h 1020925"/>
                      <a:gd name="connsiteX4" fmla="*/ 22776 w 951264"/>
                      <a:gd name="connsiteY4" fmla="*/ 1020925 h 1020925"/>
                      <a:gd name="connsiteX5" fmla="*/ 10168 w 951264"/>
                      <a:gd name="connsiteY5" fmla="*/ 397671 h 1020925"/>
                      <a:gd name="connsiteX6" fmla="*/ 89224 w 951264"/>
                      <a:gd name="connsiteY6" fmla="*/ 143639 h 1020925"/>
                      <a:gd name="connsiteX7" fmla="*/ 254507 w 951264"/>
                      <a:gd name="connsiteY7" fmla="*/ 10385 h 1020925"/>
                      <a:gd name="connsiteX8" fmla="*/ 273712 w 951264"/>
                      <a:gd name="connsiteY8" fmla="*/ 7678 h 1020925"/>
                      <a:gd name="connsiteX9" fmla="*/ 239776 w 951264"/>
                      <a:gd name="connsiteY9" fmla="*/ 72107 h 1020925"/>
                      <a:gd name="connsiteX10" fmla="*/ 245736 w 951264"/>
                      <a:gd name="connsiteY10" fmla="*/ 186423 h 1020925"/>
                      <a:gd name="connsiteX11" fmla="*/ 515760 w 951264"/>
                      <a:gd name="connsiteY11" fmla="*/ 86497 h 1020925"/>
                      <a:gd name="connsiteX12" fmla="*/ 581077 w 951264"/>
                      <a:gd name="connsiteY12" fmla="*/ 7813 h 1020925"/>
                      <a:gd name="connsiteX13" fmla="*/ 585192 w 951264"/>
                      <a:gd name="connsiteY13" fmla="*/ 0 h 1020925"/>
                      <a:gd name="connsiteX0" fmla="*/ 585192 w 951264"/>
                      <a:gd name="connsiteY0" fmla="*/ 0 h 1020925"/>
                      <a:gd name="connsiteX1" fmla="*/ 645847 w 951264"/>
                      <a:gd name="connsiteY1" fmla="*/ 0 h 1020925"/>
                      <a:gd name="connsiteX2" fmla="*/ 951264 w 951264"/>
                      <a:gd name="connsiteY2" fmla="*/ 320391 h 1020925"/>
                      <a:gd name="connsiteX3" fmla="*/ 951264 w 951264"/>
                      <a:gd name="connsiteY3" fmla="*/ 1020925 h 1020925"/>
                      <a:gd name="connsiteX4" fmla="*/ 22776 w 951264"/>
                      <a:gd name="connsiteY4" fmla="*/ 1020925 h 1020925"/>
                      <a:gd name="connsiteX5" fmla="*/ 10168 w 951264"/>
                      <a:gd name="connsiteY5" fmla="*/ 397671 h 1020925"/>
                      <a:gd name="connsiteX6" fmla="*/ 89224 w 951264"/>
                      <a:gd name="connsiteY6" fmla="*/ 143639 h 1020925"/>
                      <a:gd name="connsiteX7" fmla="*/ 254507 w 951264"/>
                      <a:gd name="connsiteY7" fmla="*/ 10385 h 1020925"/>
                      <a:gd name="connsiteX8" fmla="*/ 273712 w 951264"/>
                      <a:gd name="connsiteY8" fmla="*/ 7678 h 1020925"/>
                      <a:gd name="connsiteX9" fmla="*/ 239776 w 951264"/>
                      <a:gd name="connsiteY9" fmla="*/ 72107 h 1020925"/>
                      <a:gd name="connsiteX10" fmla="*/ 245736 w 951264"/>
                      <a:gd name="connsiteY10" fmla="*/ 186423 h 1020925"/>
                      <a:gd name="connsiteX11" fmla="*/ 515760 w 951264"/>
                      <a:gd name="connsiteY11" fmla="*/ 86497 h 1020925"/>
                      <a:gd name="connsiteX12" fmla="*/ 581077 w 951264"/>
                      <a:gd name="connsiteY12" fmla="*/ 7813 h 1020925"/>
                      <a:gd name="connsiteX13" fmla="*/ 585192 w 951264"/>
                      <a:gd name="connsiteY13" fmla="*/ 0 h 1020925"/>
                      <a:gd name="connsiteX0" fmla="*/ 585192 w 951264"/>
                      <a:gd name="connsiteY0" fmla="*/ 0 h 1020925"/>
                      <a:gd name="connsiteX1" fmla="*/ 645847 w 951264"/>
                      <a:gd name="connsiteY1" fmla="*/ 0 h 1020925"/>
                      <a:gd name="connsiteX2" fmla="*/ 951264 w 951264"/>
                      <a:gd name="connsiteY2" fmla="*/ 320391 h 1020925"/>
                      <a:gd name="connsiteX3" fmla="*/ 951264 w 951264"/>
                      <a:gd name="connsiteY3" fmla="*/ 1020925 h 1020925"/>
                      <a:gd name="connsiteX4" fmla="*/ 22776 w 951264"/>
                      <a:gd name="connsiteY4" fmla="*/ 1020925 h 1020925"/>
                      <a:gd name="connsiteX5" fmla="*/ 10168 w 951264"/>
                      <a:gd name="connsiteY5" fmla="*/ 397671 h 1020925"/>
                      <a:gd name="connsiteX6" fmla="*/ 89224 w 951264"/>
                      <a:gd name="connsiteY6" fmla="*/ 143639 h 1020925"/>
                      <a:gd name="connsiteX7" fmla="*/ 254507 w 951264"/>
                      <a:gd name="connsiteY7" fmla="*/ 10385 h 1020925"/>
                      <a:gd name="connsiteX8" fmla="*/ 273712 w 951264"/>
                      <a:gd name="connsiteY8" fmla="*/ 7678 h 1020925"/>
                      <a:gd name="connsiteX9" fmla="*/ 239776 w 951264"/>
                      <a:gd name="connsiteY9" fmla="*/ 72107 h 1020925"/>
                      <a:gd name="connsiteX10" fmla="*/ 277358 w 951264"/>
                      <a:gd name="connsiteY10" fmla="*/ 144261 h 1020925"/>
                      <a:gd name="connsiteX11" fmla="*/ 515760 w 951264"/>
                      <a:gd name="connsiteY11" fmla="*/ 86497 h 1020925"/>
                      <a:gd name="connsiteX12" fmla="*/ 581077 w 951264"/>
                      <a:gd name="connsiteY12" fmla="*/ 7813 h 1020925"/>
                      <a:gd name="connsiteX13" fmla="*/ 585192 w 951264"/>
                      <a:gd name="connsiteY13" fmla="*/ 0 h 1020925"/>
                      <a:gd name="connsiteX0" fmla="*/ 585192 w 951264"/>
                      <a:gd name="connsiteY0" fmla="*/ 0 h 1020925"/>
                      <a:gd name="connsiteX1" fmla="*/ 645847 w 951264"/>
                      <a:gd name="connsiteY1" fmla="*/ 0 h 1020925"/>
                      <a:gd name="connsiteX2" fmla="*/ 951264 w 951264"/>
                      <a:gd name="connsiteY2" fmla="*/ 320391 h 1020925"/>
                      <a:gd name="connsiteX3" fmla="*/ 951264 w 951264"/>
                      <a:gd name="connsiteY3" fmla="*/ 1020925 h 1020925"/>
                      <a:gd name="connsiteX4" fmla="*/ 22776 w 951264"/>
                      <a:gd name="connsiteY4" fmla="*/ 1020925 h 1020925"/>
                      <a:gd name="connsiteX5" fmla="*/ 10168 w 951264"/>
                      <a:gd name="connsiteY5" fmla="*/ 397671 h 1020925"/>
                      <a:gd name="connsiteX6" fmla="*/ 89224 w 951264"/>
                      <a:gd name="connsiteY6" fmla="*/ 143639 h 1020925"/>
                      <a:gd name="connsiteX7" fmla="*/ 254507 w 951264"/>
                      <a:gd name="connsiteY7" fmla="*/ 10385 h 1020925"/>
                      <a:gd name="connsiteX8" fmla="*/ 273712 w 951264"/>
                      <a:gd name="connsiteY8" fmla="*/ 7678 h 1020925"/>
                      <a:gd name="connsiteX9" fmla="*/ 277358 w 951264"/>
                      <a:gd name="connsiteY9" fmla="*/ 144261 h 1020925"/>
                      <a:gd name="connsiteX10" fmla="*/ 515760 w 951264"/>
                      <a:gd name="connsiteY10" fmla="*/ 86497 h 1020925"/>
                      <a:gd name="connsiteX11" fmla="*/ 581077 w 951264"/>
                      <a:gd name="connsiteY11" fmla="*/ 7813 h 1020925"/>
                      <a:gd name="connsiteX12" fmla="*/ 585192 w 951264"/>
                      <a:gd name="connsiteY12" fmla="*/ 0 h 1020925"/>
                      <a:gd name="connsiteX0" fmla="*/ 585192 w 951264"/>
                      <a:gd name="connsiteY0" fmla="*/ 0 h 1020925"/>
                      <a:gd name="connsiteX1" fmla="*/ 645847 w 951264"/>
                      <a:gd name="connsiteY1" fmla="*/ 0 h 1020925"/>
                      <a:gd name="connsiteX2" fmla="*/ 951264 w 951264"/>
                      <a:gd name="connsiteY2" fmla="*/ 320391 h 1020925"/>
                      <a:gd name="connsiteX3" fmla="*/ 951264 w 951264"/>
                      <a:gd name="connsiteY3" fmla="*/ 1020925 h 1020925"/>
                      <a:gd name="connsiteX4" fmla="*/ 22776 w 951264"/>
                      <a:gd name="connsiteY4" fmla="*/ 1020925 h 1020925"/>
                      <a:gd name="connsiteX5" fmla="*/ 10168 w 951264"/>
                      <a:gd name="connsiteY5" fmla="*/ 397671 h 1020925"/>
                      <a:gd name="connsiteX6" fmla="*/ 89224 w 951264"/>
                      <a:gd name="connsiteY6" fmla="*/ 143639 h 1020925"/>
                      <a:gd name="connsiteX7" fmla="*/ 254507 w 951264"/>
                      <a:gd name="connsiteY7" fmla="*/ 10385 h 1020925"/>
                      <a:gd name="connsiteX8" fmla="*/ 273712 w 951264"/>
                      <a:gd name="connsiteY8" fmla="*/ 7678 h 1020925"/>
                      <a:gd name="connsiteX9" fmla="*/ 277358 w 951264"/>
                      <a:gd name="connsiteY9" fmla="*/ 144261 h 1020925"/>
                      <a:gd name="connsiteX10" fmla="*/ 581077 w 951264"/>
                      <a:gd name="connsiteY10" fmla="*/ 7813 h 1020925"/>
                      <a:gd name="connsiteX11" fmla="*/ 585192 w 951264"/>
                      <a:gd name="connsiteY11" fmla="*/ 0 h 1020925"/>
                      <a:gd name="connsiteX0" fmla="*/ 585192 w 951264"/>
                      <a:gd name="connsiteY0" fmla="*/ 0 h 1020925"/>
                      <a:gd name="connsiteX1" fmla="*/ 645847 w 951264"/>
                      <a:gd name="connsiteY1" fmla="*/ 0 h 1020925"/>
                      <a:gd name="connsiteX2" fmla="*/ 951264 w 951264"/>
                      <a:gd name="connsiteY2" fmla="*/ 320391 h 1020925"/>
                      <a:gd name="connsiteX3" fmla="*/ 951264 w 951264"/>
                      <a:gd name="connsiteY3" fmla="*/ 1020925 h 1020925"/>
                      <a:gd name="connsiteX4" fmla="*/ 22776 w 951264"/>
                      <a:gd name="connsiteY4" fmla="*/ 1020925 h 1020925"/>
                      <a:gd name="connsiteX5" fmla="*/ 10168 w 951264"/>
                      <a:gd name="connsiteY5" fmla="*/ 397671 h 1020925"/>
                      <a:gd name="connsiteX6" fmla="*/ 89224 w 951264"/>
                      <a:gd name="connsiteY6" fmla="*/ 143639 h 1020925"/>
                      <a:gd name="connsiteX7" fmla="*/ 254507 w 951264"/>
                      <a:gd name="connsiteY7" fmla="*/ 10385 h 1020925"/>
                      <a:gd name="connsiteX8" fmla="*/ 273712 w 951264"/>
                      <a:gd name="connsiteY8" fmla="*/ 7678 h 1020925"/>
                      <a:gd name="connsiteX9" fmla="*/ 277358 w 951264"/>
                      <a:gd name="connsiteY9" fmla="*/ 144261 h 1020925"/>
                      <a:gd name="connsiteX10" fmla="*/ 581077 w 951264"/>
                      <a:gd name="connsiteY10" fmla="*/ 7813 h 1020925"/>
                      <a:gd name="connsiteX11" fmla="*/ 585192 w 951264"/>
                      <a:gd name="connsiteY11" fmla="*/ 0 h 1020925"/>
                      <a:gd name="connsiteX0" fmla="*/ 585192 w 951264"/>
                      <a:gd name="connsiteY0" fmla="*/ 0 h 1020925"/>
                      <a:gd name="connsiteX1" fmla="*/ 645847 w 951264"/>
                      <a:gd name="connsiteY1" fmla="*/ 0 h 1020925"/>
                      <a:gd name="connsiteX2" fmla="*/ 951264 w 951264"/>
                      <a:gd name="connsiteY2" fmla="*/ 320391 h 1020925"/>
                      <a:gd name="connsiteX3" fmla="*/ 951264 w 951264"/>
                      <a:gd name="connsiteY3" fmla="*/ 1020925 h 1020925"/>
                      <a:gd name="connsiteX4" fmla="*/ 22776 w 951264"/>
                      <a:gd name="connsiteY4" fmla="*/ 1020925 h 1020925"/>
                      <a:gd name="connsiteX5" fmla="*/ 10168 w 951264"/>
                      <a:gd name="connsiteY5" fmla="*/ 397671 h 1020925"/>
                      <a:gd name="connsiteX6" fmla="*/ 89224 w 951264"/>
                      <a:gd name="connsiteY6" fmla="*/ 143639 h 1020925"/>
                      <a:gd name="connsiteX7" fmla="*/ 254507 w 951264"/>
                      <a:gd name="connsiteY7" fmla="*/ 10385 h 1020925"/>
                      <a:gd name="connsiteX8" fmla="*/ 273712 w 951264"/>
                      <a:gd name="connsiteY8" fmla="*/ 7678 h 1020925"/>
                      <a:gd name="connsiteX9" fmla="*/ 295804 w 951264"/>
                      <a:gd name="connsiteY9" fmla="*/ 144261 h 1020925"/>
                      <a:gd name="connsiteX10" fmla="*/ 581077 w 951264"/>
                      <a:gd name="connsiteY10" fmla="*/ 7813 h 1020925"/>
                      <a:gd name="connsiteX11" fmla="*/ 585192 w 951264"/>
                      <a:gd name="connsiteY11" fmla="*/ 0 h 1020925"/>
                      <a:gd name="connsiteX0" fmla="*/ 585192 w 951264"/>
                      <a:gd name="connsiteY0" fmla="*/ 0 h 1020925"/>
                      <a:gd name="connsiteX1" fmla="*/ 645847 w 951264"/>
                      <a:gd name="connsiteY1" fmla="*/ 0 h 1020925"/>
                      <a:gd name="connsiteX2" fmla="*/ 951264 w 951264"/>
                      <a:gd name="connsiteY2" fmla="*/ 320391 h 1020925"/>
                      <a:gd name="connsiteX3" fmla="*/ 951264 w 951264"/>
                      <a:gd name="connsiteY3" fmla="*/ 1020925 h 1020925"/>
                      <a:gd name="connsiteX4" fmla="*/ 22776 w 951264"/>
                      <a:gd name="connsiteY4" fmla="*/ 1020925 h 1020925"/>
                      <a:gd name="connsiteX5" fmla="*/ 10168 w 951264"/>
                      <a:gd name="connsiteY5" fmla="*/ 397671 h 1020925"/>
                      <a:gd name="connsiteX6" fmla="*/ 89224 w 951264"/>
                      <a:gd name="connsiteY6" fmla="*/ 143639 h 1020925"/>
                      <a:gd name="connsiteX7" fmla="*/ 254507 w 951264"/>
                      <a:gd name="connsiteY7" fmla="*/ 10385 h 1020925"/>
                      <a:gd name="connsiteX8" fmla="*/ 273712 w 951264"/>
                      <a:gd name="connsiteY8" fmla="*/ 7678 h 1020925"/>
                      <a:gd name="connsiteX9" fmla="*/ 295804 w 951264"/>
                      <a:gd name="connsiteY9" fmla="*/ 144261 h 1020925"/>
                      <a:gd name="connsiteX10" fmla="*/ 581077 w 951264"/>
                      <a:gd name="connsiteY10" fmla="*/ 7813 h 1020925"/>
                      <a:gd name="connsiteX11" fmla="*/ 585192 w 951264"/>
                      <a:gd name="connsiteY11" fmla="*/ 0 h 1020925"/>
                      <a:gd name="connsiteX0" fmla="*/ 585192 w 951264"/>
                      <a:gd name="connsiteY0" fmla="*/ 0 h 1020925"/>
                      <a:gd name="connsiteX1" fmla="*/ 645847 w 951264"/>
                      <a:gd name="connsiteY1" fmla="*/ 0 h 1020925"/>
                      <a:gd name="connsiteX2" fmla="*/ 951264 w 951264"/>
                      <a:gd name="connsiteY2" fmla="*/ 320391 h 1020925"/>
                      <a:gd name="connsiteX3" fmla="*/ 951264 w 951264"/>
                      <a:gd name="connsiteY3" fmla="*/ 1020925 h 1020925"/>
                      <a:gd name="connsiteX4" fmla="*/ 22776 w 951264"/>
                      <a:gd name="connsiteY4" fmla="*/ 1020925 h 1020925"/>
                      <a:gd name="connsiteX5" fmla="*/ 10168 w 951264"/>
                      <a:gd name="connsiteY5" fmla="*/ 397671 h 1020925"/>
                      <a:gd name="connsiteX6" fmla="*/ 89224 w 951264"/>
                      <a:gd name="connsiteY6" fmla="*/ 143639 h 1020925"/>
                      <a:gd name="connsiteX7" fmla="*/ 254507 w 951264"/>
                      <a:gd name="connsiteY7" fmla="*/ 10385 h 1020925"/>
                      <a:gd name="connsiteX8" fmla="*/ 273712 w 951264"/>
                      <a:gd name="connsiteY8" fmla="*/ 7678 h 1020925"/>
                      <a:gd name="connsiteX9" fmla="*/ 581077 w 951264"/>
                      <a:gd name="connsiteY9" fmla="*/ 7813 h 1020925"/>
                      <a:gd name="connsiteX10" fmla="*/ 585192 w 951264"/>
                      <a:gd name="connsiteY10" fmla="*/ 0 h 1020925"/>
                      <a:gd name="connsiteX0" fmla="*/ 581077 w 951264"/>
                      <a:gd name="connsiteY0" fmla="*/ 7813 h 1020925"/>
                      <a:gd name="connsiteX1" fmla="*/ 645847 w 951264"/>
                      <a:gd name="connsiteY1" fmla="*/ 0 h 1020925"/>
                      <a:gd name="connsiteX2" fmla="*/ 951264 w 951264"/>
                      <a:gd name="connsiteY2" fmla="*/ 320391 h 1020925"/>
                      <a:gd name="connsiteX3" fmla="*/ 951264 w 951264"/>
                      <a:gd name="connsiteY3" fmla="*/ 1020925 h 1020925"/>
                      <a:gd name="connsiteX4" fmla="*/ 22776 w 951264"/>
                      <a:gd name="connsiteY4" fmla="*/ 1020925 h 1020925"/>
                      <a:gd name="connsiteX5" fmla="*/ 10168 w 951264"/>
                      <a:gd name="connsiteY5" fmla="*/ 397671 h 1020925"/>
                      <a:gd name="connsiteX6" fmla="*/ 89224 w 951264"/>
                      <a:gd name="connsiteY6" fmla="*/ 143639 h 1020925"/>
                      <a:gd name="connsiteX7" fmla="*/ 254507 w 951264"/>
                      <a:gd name="connsiteY7" fmla="*/ 10385 h 1020925"/>
                      <a:gd name="connsiteX8" fmla="*/ 273712 w 951264"/>
                      <a:gd name="connsiteY8" fmla="*/ 7678 h 1020925"/>
                      <a:gd name="connsiteX9" fmla="*/ 581077 w 951264"/>
                      <a:gd name="connsiteY9" fmla="*/ 7813 h 1020925"/>
                      <a:gd name="connsiteX0" fmla="*/ 273712 w 951264"/>
                      <a:gd name="connsiteY0" fmla="*/ 7678 h 1020925"/>
                      <a:gd name="connsiteX1" fmla="*/ 645847 w 951264"/>
                      <a:gd name="connsiteY1" fmla="*/ 0 h 1020925"/>
                      <a:gd name="connsiteX2" fmla="*/ 951264 w 951264"/>
                      <a:gd name="connsiteY2" fmla="*/ 320391 h 1020925"/>
                      <a:gd name="connsiteX3" fmla="*/ 951264 w 951264"/>
                      <a:gd name="connsiteY3" fmla="*/ 1020925 h 1020925"/>
                      <a:gd name="connsiteX4" fmla="*/ 22776 w 951264"/>
                      <a:gd name="connsiteY4" fmla="*/ 1020925 h 1020925"/>
                      <a:gd name="connsiteX5" fmla="*/ 10168 w 951264"/>
                      <a:gd name="connsiteY5" fmla="*/ 397671 h 1020925"/>
                      <a:gd name="connsiteX6" fmla="*/ 89224 w 951264"/>
                      <a:gd name="connsiteY6" fmla="*/ 143639 h 1020925"/>
                      <a:gd name="connsiteX7" fmla="*/ 254507 w 951264"/>
                      <a:gd name="connsiteY7" fmla="*/ 10385 h 1020925"/>
                      <a:gd name="connsiteX8" fmla="*/ 273712 w 951264"/>
                      <a:gd name="connsiteY8" fmla="*/ 7678 h 1020925"/>
                      <a:gd name="connsiteX0" fmla="*/ 272949 w 950501"/>
                      <a:gd name="connsiteY0" fmla="*/ 7678 h 1020925"/>
                      <a:gd name="connsiteX1" fmla="*/ 645084 w 950501"/>
                      <a:gd name="connsiteY1" fmla="*/ 0 h 1020925"/>
                      <a:gd name="connsiteX2" fmla="*/ 950501 w 950501"/>
                      <a:gd name="connsiteY2" fmla="*/ 320391 h 1020925"/>
                      <a:gd name="connsiteX3" fmla="*/ 950501 w 950501"/>
                      <a:gd name="connsiteY3" fmla="*/ 1020925 h 1020925"/>
                      <a:gd name="connsiteX4" fmla="*/ 22013 w 950501"/>
                      <a:gd name="connsiteY4" fmla="*/ 1020925 h 1020925"/>
                      <a:gd name="connsiteX5" fmla="*/ 9405 w 950501"/>
                      <a:gd name="connsiteY5" fmla="*/ 397671 h 1020925"/>
                      <a:gd name="connsiteX6" fmla="*/ 76603 w 950501"/>
                      <a:gd name="connsiteY6" fmla="*/ 129805 h 1020925"/>
                      <a:gd name="connsiteX7" fmla="*/ 253744 w 950501"/>
                      <a:gd name="connsiteY7" fmla="*/ 10385 h 1020925"/>
                      <a:gd name="connsiteX8" fmla="*/ 272949 w 950501"/>
                      <a:gd name="connsiteY8" fmla="*/ 7678 h 1020925"/>
                      <a:gd name="connsiteX0" fmla="*/ 263544 w 941096"/>
                      <a:gd name="connsiteY0" fmla="*/ 7678 h 1020925"/>
                      <a:gd name="connsiteX1" fmla="*/ 635679 w 941096"/>
                      <a:gd name="connsiteY1" fmla="*/ 0 h 1020925"/>
                      <a:gd name="connsiteX2" fmla="*/ 941096 w 941096"/>
                      <a:gd name="connsiteY2" fmla="*/ 320391 h 1020925"/>
                      <a:gd name="connsiteX3" fmla="*/ 941096 w 941096"/>
                      <a:gd name="connsiteY3" fmla="*/ 1020925 h 1020925"/>
                      <a:gd name="connsiteX4" fmla="*/ 12608 w 941096"/>
                      <a:gd name="connsiteY4" fmla="*/ 1020925 h 1020925"/>
                      <a:gd name="connsiteX5" fmla="*/ 0 w 941096"/>
                      <a:gd name="connsiteY5" fmla="*/ 397671 h 1020925"/>
                      <a:gd name="connsiteX6" fmla="*/ 67198 w 941096"/>
                      <a:gd name="connsiteY6" fmla="*/ 129805 h 1020925"/>
                      <a:gd name="connsiteX7" fmla="*/ 244339 w 941096"/>
                      <a:gd name="connsiteY7" fmla="*/ 10385 h 1020925"/>
                      <a:gd name="connsiteX8" fmla="*/ 263544 w 941096"/>
                      <a:gd name="connsiteY8" fmla="*/ 7678 h 10209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941096" h="1020925">
                        <a:moveTo>
                          <a:pt x="263544" y="7678"/>
                        </a:moveTo>
                        <a:lnTo>
                          <a:pt x="635679" y="0"/>
                        </a:lnTo>
                        <a:cubicBezTo>
                          <a:pt x="804356" y="0"/>
                          <a:pt x="941096" y="143444"/>
                          <a:pt x="941096" y="320391"/>
                        </a:cubicBezTo>
                        <a:lnTo>
                          <a:pt x="941096" y="1020925"/>
                        </a:lnTo>
                        <a:lnTo>
                          <a:pt x="12608" y="1020925"/>
                        </a:lnTo>
                        <a:lnTo>
                          <a:pt x="0" y="397671"/>
                        </a:lnTo>
                        <a:cubicBezTo>
                          <a:pt x="9098" y="249151"/>
                          <a:pt x="28856" y="201497"/>
                          <a:pt x="67198" y="129805"/>
                        </a:cubicBezTo>
                        <a:cubicBezTo>
                          <a:pt x="103191" y="62505"/>
                          <a:pt x="175502" y="30585"/>
                          <a:pt x="244339" y="10385"/>
                        </a:cubicBezTo>
                        <a:lnTo>
                          <a:pt x="263544" y="7678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3" name="円/楕円 27">
                    <a:extLst>
                      <a:ext uri="{FF2B5EF4-FFF2-40B4-BE49-F238E27FC236}">
                        <a16:creationId xmlns:a16="http://schemas.microsoft.com/office/drawing/2014/main" id="{0F8DFE7D-DE32-4E41-90D4-702134EF8C4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381303" y="1972383"/>
                    <a:ext cx="142417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  <a:gd name="connsiteX0" fmla="*/ 29 w 3210447"/>
                      <a:gd name="connsiteY0" fmla="*/ 25850 h 372135"/>
                      <a:gd name="connsiteX1" fmla="*/ 1639885 w 3210447"/>
                      <a:gd name="connsiteY1" fmla="*/ 114252 h 372135"/>
                      <a:gd name="connsiteX2" fmla="*/ 3210447 w 3210447"/>
                      <a:gd name="connsiteY2" fmla="*/ 25850 h 372135"/>
                      <a:gd name="connsiteX3" fmla="*/ 1605238 w 3210447"/>
                      <a:gd name="connsiteY3" fmla="*/ 372135 h 372135"/>
                      <a:gd name="connsiteX4" fmla="*/ 29 w 3210447"/>
                      <a:gd name="connsiteY4" fmla="*/ 25850 h 372135"/>
                      <a:gd name="connsiteX0" fmla="*/ 771 w 3211189"/>
                      <a:gd name="connsiteY0" fmla="*/ 25850 h 528393"/>
                      <a:gd name="connsiteX1" fmla="*/ 1640627 w 3211189"/>
                      <a:gd name="connsiteY1" fmla="*/ 114252 h 528393"/>
                      <a:gd name="connsiteX2" fmla="*/ 3211189 w 3211189"/>
                      <a:gd name="connsiteY2" fmla="*/ 25850 h 528393"/>
                      <a:gd name="connsiteX3" fmla="*/ 1813891 w 3211189"/>
                      <a:gd name="connsiteY3" fmla="*/ 528393 h 528393"/>
                      <a:gd name="connsiteX4" fmla="*/ 771 w 3211189"/>
                      <a:gd name="connsiteY4" fmla="*/ 25850 h 528393"/>
                      <a:gd name="connsiteX0" fmla="*/ 6810 w 3217228"/>
                      <a:gd name="connsiteY0" fmla="*/ 25850 h 528393"/>
                      <a:gd name="connsiteX1" fmla="*/ 1369462 w 3217228"/>
                      <a:gd name="connsiteY1" fmla="*/ 114252 h 528393"/>
                      <a:gd name="connsiteX2" fmla="*/ 3217228 w 3217228"/>
                      <a:gd name="connsiteY2" fmla="*/ 25850 h 528393"/>
                      <a:gd name="connsiteX3" fmla="*/ 1819930 w 3217228"/>
                      <a:gd name="connsiteY3" fmla="*/ 528393 h 528393"/>
                      <a:gd name="connsiteX4" fmla="*/ 6810 w 3217228"/>
                      <a:gd name="connsiteY4" fmla="*/ 25850 h 528393"/>
                      <a:gd name="connsiteX0" fmla="*/ 5791 w 2939005"/>
                      <a:gd name="connsiteY0" fmla="*/ 71235 h 529237"/>
                      <a:gd name="connsiteX1" fmla="*/ 1091239 w 2939005"/>
                      <a:gd name="connsiteY1" fmla="*/ 114993 h 529237"/>
                      <a:gd name="connsiteX2" fmla="*/ 2939005 w 2939005"/>
                      <a:gd name="connsiteY2" fmla="*/ 26591 h 529237"/>
                      <a:gd name="connsiteX3" fmla="*/ 1541707 w 2939005"/>
                      <a:gd name="connsiteY3" fmla="*/ 529134 h 529237"/>
                      <a:gd name="connsiteX4" fmla="*/ 5791 w 2939005"/>
                      <a:gd name="connsiteY4" fmla="*/ 71235 h 529237"/>
                      <a:gd name="connsiteX0" fmla="*/ 1833 w 2935047"/>
                      <a:gd name="connsiteY0" fmla="*/ 78781 h 536830"/>
                      <a:gd name="connsiteX1" fmla="*/ 1087281 w 2935047"/>
                      <a:gd name="connsiteY1" fmla="*/ 122539 h 536830"/>
                      <a:gd name="connsiteX2" fmla="*/ 2935047 w 2935047"/>
                      <a:gd name="connsiteY2" fmla="*/ 34137 h 536830"/>
                      <a:gd name="connsiteX3" fmla="*/ 1537749 w 2935047"/>
                      <a:gd name="connsiteY3" fmla="*/ 536680 h 536830"/>
                      <a:gd name="connsiteX4" fmla="*/ 1833 w 2935047"/>
                      <a:gd name="connsiteY4" fmla="*/ 78781 h 536830"/>
                      <a:gd name="connsiteX0" fmla="*/ 3885 w 2937099"/>
                      <a:gd name="connsiteY0" fmla="*/ 77403 h 535405"/>
                      <a:gd name="connsiteX1" fmla="*/ 1158641 w 2937099"/>
                      <a:gd name="connsiteY1" fmla="*/ 76512 h 535405"/>
                      <a:gd name="connsiteX2" fmla="*/ 2937099 w 2937099"/>
                      <a:gd name="connsiteY2" fmla="*/ 32759 h 535405"/>
                      <a:gd name="connsiteX3" fmla="*/ 1539801 w 2937099"/>
                      <a:gd name="connsiteY3" fmla="*/ 535302 h 535405"/>
                      <a:gd name="connsiteX4" fmla="*/ 3885 w 2937099"/>
                      <a:gd name="connsiteY4" fmla="*/ 77403 h 535405"/>
                      <a:gd name="connsiteX0" fmla="*/ 3492 w 3040661"/>
                      <a:gd name="connsiteY0" fmla="*/ 100284 h 536108"/>
                      <a:gd name="connsiteX1" fmla="*/ 1262203 w 3040661"/>
                      <a:gd name="connsiteY1" fmla="*/ 77074 h 536108"/>
                      <a:gd name="connsiteX2" fmla="*/ 3040661 w 3040661"/>
                      <a:gd name="connsiteY2" fmla="*/ 33321 h 536108"/>
                      <a:gd name="connsiteX3" fmla="*/ 1643363 w 3040661"/>
                      <a:gd name="connsiteY3" fmla="*/ 535864 h 536108"/>
                      <a:gd name="connsiteX4" fmla="*/ 3492 w 3040661"/>
                      <a:gd name="connsiteY4" fmla="*/ 100284 h 536108"/>
                      <a:gd name="connsiteX0" fmla="*/ 3754 w 2971629"/>
                      <a:gd name="connsiteY0" fmla="*/ 77403 h 535405"/>
                      <a:gd name="connsiteX1" fmla="*/ 1193171 w 2971629"/>
                      <a:gd name="connsiteY1" fmla="*/ 76512 h 535405"/>
                      <a:gd name="connsiteX2" fmla="*/ 2971629 w 2971629"/>
                      <a:gd name="connsiteY2" fmla="*/ 32759 h 535405"/>
                      <a:gd name="connsiteX3" fmla="*/ 1574331 w 2971629"/>
                      <a:gd name="connsiteY3" fmla="*/ 535302 h 535405"/>
                      <a:gd name="connsiteX4" fmla="*/ 3754 w 2971629"/>
                      <a:gd name="connsiteY4" fmla="*/ 77403 h 535405"/>
                      <a:gd name="connsiteX0" fmla="*/ 3492 w 3040675"/>
                      <a:gd name="connsiteY0" fmla="*/ 77402 h 535405"/>
                      <a:gd name="connsiteX1" fmla="*/ 1262217 w 3040675"/>
                      <a:gd name="connsiteY1" fmla="*/ 76512 h 535405"/>
                      <a:gd name="connsiteX2" fmla="*/ 3040675 w 3040675"/>
                      <a:gd name="connsiteY2" fmla="*/ 32759 h 535405"/>
                      <a:gd name="connsiteX3" fmla="*/ 1643377 w 3040675"/>
                      <a:gd name="connsiteY3" fmla="*/ 535302 h 535405"/>
                      <a:gd name="connsiteX4" fmla="*/ 3492 w 3040675"/>
                      <a:gd name="connsiteY4" fmla="*/ 77402 h 535405"/>
                      <a:gd name="connsiteX0" fmla="*/ 0 w 3078174"/>
                      <a:gd name="connsiteY0" fmla="*/ 86139 h 544142"/>
                      <a:gd name="connsiteX1" fmla="*/ 3037183 w 3078174"/>
                      <a:gd name="connsiteY1" fmla="*/ 41496 h 544142"/>
                      <a:gd name="connsiteX2" fmla="*/ 1639885 w 3078174"/>
                      <a:gd name="connsiteY2" fmla="*/ 544039 h 544142"/>
                      <a:gd name="connsiteX3" fmla="*/ 0 w 3078174"/>
                      <a:gd name="connsiteY3" fmla="*/ 86139 h 544142"/>
                      <a:gd name="connsiteX0" fmla="*/ 16268 w 3103071"/>
                      <a:gd name="connsiteY0" fmla="*/ 89232 h 614195"/>
                      <a:gd name="connsiteX1" fmla="*/ 3053451 w 3103071"/>
                      <a:gd name="connsiteY1" fmla="*/ 44589 h 614195"/>
                      <a:gd name="connsiteX2" fmla="*/ 1898710 w 3103071"/>
                      <a:gd name="connsiteY2" fmla="*/ 614101 h 614195"/>
                      <a:gd name="connsiteX3" fmla="*/ 16268 w 3103071"/>
                      <a:gd name="connsiteY3" fmla="*/ 89232 h 614195"/>
                      <a:gd name="connsiteX0" fmla="*/ 8177 w 2765042"/>
                      <a:gd name="connsiteY0" fmla="*/ 89232 h 614195"/>
                      <a:gd name="connsiteX1" fmla="*/ 2698862 w 2765042"/>
                      <a:gd name="connsiteY1" fmla="*/ 44593 h 614195"/>
                      <a:gd name="connsiteX2" fmla="*/ 1890619 w 2765042"/>
                      <a:gd name="connsiteY2" fmla="*/ 614101 h 614195"/>
                      <a:gd name="connsiteX3" fmla="*/ 8177 w 2765042"/>
                      <a:gd name="connsiteY3" fmla="*/ 89232 h 614195"/>
                      <a:gd name="connsiteX0" fmla="*/ 18101 w 2757533"/>
                      <a:gd name="connsiteY0" fmla="*/ 83279 h 474342"/>
                      <a:gd name="connsiteX1" fmla="*/ 2708786 w 2757533"/>
                      <a:gd name="connsiteY1" fmla="*/ 38640 h 474342"/>
                      <a:gd name="connsiteX2" fmla="*/ 1588692 w 2757533"/>
                      <a:gd name="connsiteY2" fmla="*/ 474220 h 474342"/>
                      <a:gd name="connsiteX3" fmla="*/ 18101 w 2757533"/>
                      <a:gd name="connsiteY3" fmla="*/ 83279 h 474342"/>
                      <a:gd name="connsiteX0" fmla="*/ 15031 w 2654422"/>
                      <a:gd name="connsiteY0" fmla="*/ 157888 h 549926"/>
                      <a:gd name="connsiteX1" fmla="*/ 2601761 w 2654422"/>
                      <a:gd name="connsiteY1" fmla="*/ 23960 h 549926"/>
                      <a:gd name="connsiteX2" fmla="*/ 1585622 w 2654422"/>
                      <a:gd name="connsiteY2" fmla="*/ 548829 h 549926"/>
                      <a:gd name="connsiteX3" fmla="*/ 15031 w 2654422"/>
                      <a:gd name="connsiteY3" fmla="*/ 157888 h 549926"/>
                      <a:gd name="connsiteX0" fmla="*/ 10491 w 2657521"/>
                      <a:gd name="connsiteY0" fmla="*/ 158750 h 595325"/>
                      <a:gd name="connsiteX1" fmla="*/ 2597221 w 2657521"/>
                      <a:gd name="connsiteY1" fmla="*/ 24822 h 595325"/>
                      <a:gd name="connsiteX2" fmla="*/ 1719684 w 2657521"/>
                      <a:gd name="connsiteY2" fmla="*/ 594340 h 595325"/>
                      <a:gd name="connsiteX3" fmla="*/ 10491 w 2657521"/>
                      <a:gd name="connsiteY3" fmla="*/ 158750 h 595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657521" h="595325">
                        <a:moveTo>
                          <a:pt x="10491" y="158750"/>
                        </a:moveTo>
                        <a:cubicBezTo>
                          <a:pt x="156747" y="63830"/>
                          <a:pt x="2323907" y="-51495"/>
                          <a:pt x="2597221" y="24822"/>
                        </a:cubicBezTo>
                        <a:cubicBezTo>
                          <a:pt x="2870535" y="101139"/>
                          <a:pt x="2150806" y="572019"/>
                          <a:pt x="1719684" y="594340"/>
                        </a:cubicBezTo>
                        <a:cubicBezTo>
                          <a:pt x="1288562" y="616661"/>
                          <a:pt x="-135765" y="253670"/>
                          <a:pt x="10491" y="15875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4" name="台形 582">
                    <a:extLst>
                      <a:ext uri="{FF2B5EF4-FFF2-40B4-BE49-F238E27FC236}">
                        <a16:creationId xmlns:a16="http://schemas.microsoft.com/office/drawing/2014/main" id="{90C5DBC2-98AD-4AB0-A999-AE66D98FE92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414767" y="2321941"/>
                    <a:ext cx="447415" cy="799516"/>
                  </a:xfrm>
                  <a:custGeom>
                    <a:avLst/>
                    <a:gdLst>
                      <a:gd name="connsiteX0" fmla="*/ 0 w 461228"/>
                      <a:gd name="connsiteY0" fmla="*/ 792372 h 792372"/>
                      <a:gd name="connsiteX1" fmla="*/ 193185 w 461228"/>
                      <a:gd name="connsiteY1" fmla="*/ 0 h 792372"/>
                      <a:gd name="connsiteX2" fmla="*/ 268043 w 461228"/>
                      <a:gd name="connsiteY2" fmla="*/ 0 h 792372"/>
                      <a:gd name="connsiteX3" fmla="*/ 461228 w 461228"/>
                      <a:gd name="connsiteY3" fmla="*/ 792372 h 792372"/>
                      <a:gd name="connsiteX4" fmla="*/ 0 w 461228"/>
                      <a:gd name="connsiteY4" fmla="*/ 792372 h 792372"/>
                      <a:gd name="connsiteX0" fmla="*/ 0 w 461228"/>
                      <a:gd name="connsiteY0" fmla="*/ 794753 h 794753"/>
                      <a:gd name="connsiteX1" fmla="*/ 193185 w 461228"/>
                      <a:gd name="connsiteY1" fmla="*/ 2381 h 794753"/>
                      <a:gd name="connsiteX2" fmla="*/ 365674 w 461228"/>
                      <a:gd name="connsiteY2" fmla="*/ 0 h 794753"/>
                      <a:gd name="connsiteX3" fmla="*/ 461228 w 461228"/>
                      <a:gd name="connsiteY3" fmla="*/ 794753 h 794753"/>
                      <a:gd name="connsiteX4" fmla="*/ 0 w 461228"/>
                      <a:gd name="connsiteY4" fmla="*/ 794753 h 794753"/>
                      <a:gd name="connsiteX0" fmla="*/ 0 w 461228"/>
                      <a:gd name="connsiteY0" fmla="*/ 799516 h 799516"/>
                      <a:gd name="connsiteX1" fmla="*/ 243192 w 461228"/>
                      <a:gd name="connsiteY1" fmla="*/ 0 h 799516"/>
                      <a:gd name="connsiteX2" fmla="*/ 365674 w 461228"/>
                      <a:gd name="connsiteY2" fmla="*/ 4763 h 799516"/>
                      <a:gd name="connsiteX3" fmla="*/ 461228 w 461228"/>
                      <a:gd name="connsiteY3" fmla="*/ 799516 h 799516"/>
                      <a:gd name="connsiteX4" fmla="*/ 0 w 461228"/>
                      <a:gd name="connsiteY4" fmla="*/ 799516 h 7995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61228" h="799516">
                        <a:moveTo>
                          <a:pt x="0" y="799516"/>
                        </a:moveTo>
                        <a:lnTo>
                          <a:pt x="243192" y="0"/>
                        </a:lnTo>
                        <a:lnTo>
                          <a:pt x="365674" y="4763"/>
                        </a:lnTo>
                        <a:lnTo>
                          <a:pt x="461228" y="799516"/>
                        </a:lnTo>
                        <a:lnTo>
                          <a:pt x="0" y="799516"/>
                        </a:lnTo>
                        <a:close/>
                      </a:path>
                    </a:pathLst>
                  </a:custGeom>
                  <a:solidFill>
                    <a:schemeClr val="accent5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5" name="台形 731">
                    <a:extLst>
                      <a:ext uri="{FF2B5EF4-FFF2-40B4-BE49-F238E27FC236}">
                        <a16:creationId xmlns:a16="http://schemas.microsoft.com/office/drawing/2014/main" id="{998E5928-BE21-44A5-9547-A427043EE508}"/>
                      </a:ext>
                    </a:extLst>
                  </p:cNvPr>
                  <p:cNvSpPr/>
                  <p:nvPr/>
                </p:nvSpPr>
                <p:spPr>
                  <a:xfrm rot="10800000" flipV="1">
                    <a:off x="5434012" y="2449037"/>
                    <a:ext cx="192422" cy="804338"/>
                  </a:xfrm>
                  <a:custGeom>
                    <a:avLst/>
                    <a:gdLst>
                      <a:gd name="connsiteX0" fmla="*/ 0 w 184781"/>
                      <a:gd name="connsiteY0" fmla="*/ 551112 h 551112"/>
                      <a:gd name="connsiteX1" fmla="*/ 50098 w 184781"/>
                      <a:gd name="connsiteY1" fmla="*/ 0 h 551112"/>
                      <a:gd name="connsiteX2" fmla="*/ 134683 w 184781"/>
                      <a:gd name="connsiteY2" fmla="*/ 0 h 551112"/>
                      <a:gd name="connsiteX3" fmla="*/ 184781 w 184781"/>
                      <a:gd name="connsiteY3" fmla="*/ 551112 h 551112"/>
                      <a:gd name="connsiteX4" fmla="*/ 0 w 184781"/>
                      <a:gd name="connsiteY4" fmla="*/ 551112 h 551112"/>
                      <a:gd name="connsiteX0" fmla="*/ 0 w 184781"/>
                      <a:gd name="connsiteY0" fmla="*/ 551112 h 551112"/>
                      <a:gd name="connsiteX1" fmla="*/ 50098 w 184781"/>
                      <a:gd name="connsiteY1" fmla="*/ 0 h 551112"/>
                      <a:gd name="connsiteX2" fmla="*/ 134683 w 184781"/>
                      <a:gd name="connsiteY2" fmla="*/ 0 h 551112"/>
                      <a:gd name="connsiteX3" fmla="*/ 184781 w 184781"/>
                      <a:gd name="connsiteY3" fmla="*/ 551112 h 551112"/>
                      <a:gd name="connsiteX4" fmla="*/ 90759 w 184781"/>
                      <a:gd name="connsiteY4" fmla="*/ 549928 h 551112"/>
                      <a:gd name="connsiteX5" fmla="*/ 0 w 184781"/>
                      <a:gd name="connsiteY5" fmla="*/ 551112 h 551112"/>
                      <a:gd name="connsiteX0" fmla="*/ 0 w 184781"/>
                      <a:gd name="connsiteY0" fmla="*/ 551112 h 685660"/>
                      <a:gd name="connsiteX1" fmla="*/ 50098 w 184781"/>
                      <a:gd name="connsiteY1" fmla="*/ 0 h 685660"/>
                      <a:gd name="connsiteX2" fmla="*/ 134683 w 184781"/>
                      <a:gd name="connsiteY2" fmla="*/ 0 h 685660"/>
                      <a:gd name="connsiteX3" fmla="*/ 184781 w 184781"/>
                      <a:gd name="connsiteY3" fmla="*/ 551112 h 685660"/>
                      <a:gd name="connsiteX4" fmla="*/ 81234 w 184781"/>
                      <a:gd name="connsiteY4" fmla="*/ 685660 h 685660"/>
                      <a:gd name="connsiteX5" fmla="*/ 0 w 184781"/>
                      <a:gd name="connsiteY5" fmla="*/ 551112 h 685660"/>
                      <a:gd name="connsiteX0" fmla="*/ 0 w 184781"/>
                      <a:gd name="connsiteY0" fmla="*/ 551112 h 685660"/>
                      <a:gd name="connsiteX1" fmla="*/ 50098 w 184781"/>
                      <a:gd name="connsiteY1" fmla="*/ 0 h 685660"/>
                      <a:gd name="connsiteX2" fmla="*/ 134683 w 184781"/>
                      <a:gd name="connsiteY2" fmla="*/ 0 h 685660"/>
                      <a:gd name="connsiteX3" fmla="*/ 184781 w 184781"/>
                      <a:gd name="connsiteY3" fmla="*/ 551112 h 685660"/>
                      <a:gd name="connsiteX4" fmla="*/ 96509 w 184781"/>
                      <a:gd name="connsiteY4" fmla="*/ 685660 h 685660"/>
                      <a:gd name="connsiteX5" fmla="*/ 0 w 184781"/>
                      <a:gd name="connsiteY5" fmla="*/ 551112 h 685660"/>
                      <a:gd name="connsiteX0" fmla="*/ 0 w 184781"/>
                      <a:gd name="connsiteY0" fmla="*/ 551112 h 685660"/>
                      <a:gd name="connsiteX1" fmla="*/ 50098 w 184781"/>
                      <a:gd name="connsiteY1" fmla="*/ 0 h 685660"/>
                      <a:gd name="connsiteX2" fmla="*/ 134683 w 184781"/>
                      <a:gd name="connsiteY2" fmla="*/ 0 h 685660"/>
                      <a:gd name="connsiteX3" fmla="*/ 184781 w 184781"/>
                      <a:gd name="connsiteY3" fmla="*/ 551112 h 685660"/>
                      <a:gd name="connsiteX4" fmla="*/ 89962 w 184781"/>
                      <a:gd name="connsiteY4" fmla="*/ 685660 h 685660"/>
                      <a:gd name="connsiteX5" fmla="*/ 0 w 184781"/>
                      <a:gd name="connsiteY5" fmla="*/ 551112 h 685660"/>
                      <a:gd name="connsiteX0" fmla="*/ 0 w 214144"/>
                      <a:gd name="connsiteY0" fmla="*/ 551112 h 685660"/>
                      <a:gd name="connsiteX1" fmla="*/ 50098 w 214144"/>
                      <a:gd name="connsiteY1" fmla="*/ 0 h 685660"/>
                      <a:gd name="connsiteX2" fmla="*/ 134683 w 214144"/>
                      <a:gd name="connsiteY2" fmla="*/ 0 h 685660"/>
                      <a:gd name="connsiteX3" fmla="*/ 214144 w 214144"/>
                      <a:gd name="connsiteY3" fmla="*/ 488023 h 685660"/>
                      <a:gd name="connsiteX4" fmla="*/ 89962 w 214144"/>
                      <a:gd name="connsiteY4" fmla="*/ 685660 h 685660"/>
                      <a:gd name="connsiteX5" fmla="*/ 0 w 214144"/>
                      <a:gd name="connsiteY5" fmla="*/ 551112 h 685660"/>
                      <a:gd name="connsiteX0" fmla="*/ 0 w 214144"/>
                      <a:gd name="connsiteY0" fmla="*/ 551112 h 665944"/>
                      <a:gd name="connsiteX1" fmla="*/ 50098 w 214144"/>
                      <a:gd name="connsiteY1" fmla="*/ 0 h 665944"/>
                      <a:gd name="connsiteX2" fmla="*/ 134683 w 214144"/>
                      <a:gd name="connsiteY2" fmla="*/ 0 h 665944"/>
                      <a:gd name="connsiteX3" fmla="*/ 214144 w 214144"/>
                      <a:gd name="connsiteY3" fmla="*/ 488023 h 665944"/>
                      <a:gd name="connsiteX4" fmla="*/ 148688 w 214144"/>
                      <a:gd name="connsiteY4" fmla="*/ 665944 h 665944"/>
                      <a:gd name="connsiteX5" fmla="*/ 0 w 214144"/>
                      <a:gd name="connsiteY5" fmla="*/ 551112 h 665944"/>
                      <a:gd name="connsiteX0" fmla="*/ 0 w 182521"/>
                      <a:gd name="connsiteY0" fmla="*/ 509710 h 665944"/>
                      <a:gd name="connsiteX1" fmla="*/ 18475 w 182521"/>
                      <a:gd name="connsiteY1" fmla="*/ 0 h 665944"/>
                      <a:gd name="connsiteX2" fmla="*/ 103060 w 182521"/>
                      <a:gd name="connsiteY2" fmla="*/ 0 h 665944"/>
                      <a:gd name="connsiteX3" fmla="*/ 182521 w 182521"/>
                      <a:gd name="connsiteY3" fmla="*/ 488023 h 665944"/>
                      <a:gd name="connsiteX4" fmla="*/ 117065 w 182521"/>
                      <a:gd name="connsiteY4" fmla="*/ 665944 h 665944"/>
                      <a:gd name="connsiteX5" fmla="*/ 0 w 182521"/>
                      <a:gd name="connsiteY5" fmla="*/ 509710 h 6659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82521" h="665944">
                        <a:moveTo>
                          <a:pt x="0" y="509710"/>
                        </a:moveTo>
                        <a:lnTo>
                          <a:pt x="18475" y="0"/>
                        </a:lnTo>
                        <a:lnTo>
                          <a:pt x="103060" y="0"/>
                        </a:lnTo>
                        <a:lnTo>
                          <a:pt x="182521" y="488023"/>
                        </a:lnTo>
                        <a:lnTo>
                          <a:pt x="117065" y="665944"/>
                        </a:lnTo>
                        <a:lnTo>
                          <a:pt x="0" y="509710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6" name="平行四辺形 115">
                    <a:extLst>
                      <a:ext uri="{FF2B5EF4-FFF2-40B4-BE49-F238E27FC236}">
                        <a16:creationId xmlns:a16="http://schemas.microsoft.com/office/drawing/2014/main" id="{5D5E1895-E86F-44EE-9726-43764222E17B}"/>
                      </a:ext>
                    </a:extLst>
                  </p:cNvPr>
                  <p:cNvSpPr/>
                  <p:nvPr/>
                </p:nvSpPr>
                <p:spPr>
                  <a:xfrm>
                    <a:off x="5313617" y="2344565"/>
                    <a:ext cx="277365" cy="202452"/>
                  </a:xfrm>
                  <a:prstGeom prst="parallelogram">
                    <a:avLst>
                      <a:gd name="adj" fmla="val 65111"/>
                    </a:avLst>
                  </a:prstGeom>
                  <a:solidFill>
                    <a:srgbClr val="000000">
                      <a:alpha val="50196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7" name="台形 116">
                    <a:extLst>
                      <a:ext uri="{FF2B5EF4-FFF2-40B4-BE49-F238E27FC236}">
                        <a16:creationId xmlns:a16="http://schemas.microsoft.com/office/drawing/2014/main" id="{8F3895C7-1073-4F91-B8AA-2108F413F85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438564" y="2314699"/>
                    <a:ext cx="238930" cy="202452"/>
                  </a:xfrm>
                  <a:prstGeom prst="trapezoid">
                    <a:avLst>
                      <a:gd name="adj" fmla="val 27112"/>
                    </a:avLst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8" name="平行四辺形 117">
                    <a:extLst>
                      <a:ext uri="{FF2B5EF4-FFF2-40B4-BE49-F238E27FC236}">
                        <a16:creationId xmlns:a16="http://schemas.microsoft.com/office/drawing/2014/main" id="{1BF3BAB2-8A00-456E-A965-96A615BE71FD}"/>
                      </a:ext>
                    </a:extLst>
                  </p:cNvPr>
                  <p:cNvSpPr/>
                  <p:nvPr/>
                </p:nvSpPr>
                <p:spPr>
                  <a:xfrm>
                    <a:off x="5311675" y="2314701"/>
                    <a:ext cx="249778" cy="202452"/>
                  </a:xfrm>
                  <a:prstGeom prst="parallelogram">
                    <a:avLst>
                      <a:gd name="adj" fmla="val 54525"/>
                    </a:avLst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9" name="平行四辺形 118">
                    <a:extLst>
                      <a:ext uri="{FF2B5EF4-FFF2-40B4-BE49-F238E27FC236}">
                        <a16:creationId xmlns:a16="http://schemas.microsoft.com/office/drawing/2014/main" id="{481D181C-EF98-481B-9B19-A3F826871088}"/>
                      </a:ext>
                    </a:extLst>
                  </p:cNvPr>
                  <p:cNvSpPr/>
                  <p:nvPr/>
                </p:nvSpPr>
                <p:spPr>
                  <a:xfrm flipH="1">
                    <a:off x="5571899" y="2344565"/>
                    <a:ext cx="277365" cy="202452"/>
                  </a:xfrm>
                  <a:prstGeom prst="parallelogram">
                    <a:avLst>
                      <a:gd name="adj" fmla="val 65111"/>
                    </a:avLst>
                  </a:prstGeom>
                  <a:solidFill>
                    <a:srgbClr val="000000">
                      <a:alpha val="50196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0" name="平行四辺形 119">
                    <a:extLst>
                      <a:ext uri="{FF2B5EF4-FFF2-40B4-BE49-F238E27FC236}">
                        <a16:creationId xmlns:a16="http://schemas.microsoft.com/office/drawing/2014/main" id="{4B6C959F-B328-4B15-8046-57F75E539C60}"/>
                      </a:ext>
                    </a:extLst>
                  </p:cNvPr>
                  <p:cNvSpPr/>
                  <p:nvPr/>
                </p:nvSpPr>
                <p:spPr>
                  <a:xfrm flipH="1">
                    <a:off x="5561811" y="2314701"/>
                    <a:ext cx="310352" cy="202452"/>
                  </a:xfrm>
                  <a:prstGeom prst="parallelogram">
                    <a:avLst>
                      <a:gd name="adj" fmla="val 56878"/>
                    </a:avLst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1" name="月 120">
                    <a:extLst>
                      <a:ext uri="{FF2B5EF4-FFF2-40B4-BE49-F238E27FC236}">
                        <a16:creationId xmlns:a16="http://schemas.microsoft.com/office/drawing/2014/main" id="{34DA56BF-6276-4C61-9C22-AC9D4C4FC837}"/>
                      </a:ext>
                    </a:extLst>
                  </p:cNvPr>
                  <p:cNvSpPr/>
                  <p:nvPr/>
                </p:nvSpPr>
                <p:spPr>
                  <a:xfrm rot="18900000" flipH="1">
                    <a:off x="5700628" y="717810"/>
                    <a:ext cx="433280" cy="982636"/>
                  </a:xfrm>
                  <a:prstGeom prst="moon">
                    <a:avLst>
                      <a:gd name="adj" fmla="val 56681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2" name="円/楕円 368">
                    <a:extLst>
                      <a:ext uri="{FF2B5EF4-FFF2-40B4-BE49-F238E27FC236}">
                        <a16:creationId xmlns:a16="http://schemas.microsoft.com/office/drawing/2014/main" id="{3BDE14EA-945F-4BCD-B66F-75D321948FF4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6012008" y="1480768"/>
                    <a:ext cx="245573" cy="406408"/>
                  </a:xfrm>
                  <a:custGeom>
                    <a:avLst/>
                    <a:gdLst>
                      <a:gd name="connsiteX0" fmla="*/ 0 w 216246"/>
                      <a:gd name="connsiteY0" fmla="*/ 168522 h 337044"/>
                      <a:gd name="connsiteX1" fmla="*/ 108123 w 216246"/>
                      <a:gd name="connsiteY1" fmla="*/ 0 h 337044"/>
                      <a:gd name="connsiteX2" fmla="*/ 216246 w 216246"/>
                      <a:gd name="connsiteY2" fmla="*/ 168522 h 337044"/>
                      <a:gd name="connsiteX3" fmla="*/ 108123 w 216246"/>
                      <a:gd name="connsiteY3" fmla="*/ 337044 h 337044"/>
                      <a:gd name="connsiteX4" fmla="*/ 0 w 216246"/>
                      <a:gd name="connsiteY4" fmla="*/ 168522 h 337044"/>
                      <a:gd name="connsiteX0" fmla="*/ 0 w 227371"/>
                      <a:gd name="connsiteY0" fmla="*/ 170508 h 339030"/>
                      <a:gd name="connsiteX1" fmla="*/ 108123 w 227371"/>
                      <a:gd name="connsiteY1" fmla="*/ 1986 h 339030"/>
                      <a:gd name="connsiteX2" fmla="*/ 211667 w 227371"/>
                      <a:gd name="connsiteY2" fmla="*/ 83801 h 339030"/>
                      <a:gd name="connsiteX3" fmla="*/ 216246 w 227371"/>
                      <a:gd name="connsiteY3" fmla="*/ 170508 h 339030"/>
                      <a:gd name="connsiteX4" fmla="*/ 108123 w 227371"/>
                      <a:gd name="connsiteY4" fmla="*/ 339030 h 339030"/>
                      <a:gd name="connsiteX5" fmla="*/ 0 w 227371"/>
                      <a:gd name="connsiteY5" fmla="*/ 170508 h 339030"/>
                      <a:gd name="connsiteX0" fmla="*/ 216246 w 307686"/>
                      <a:gd name="connsiteY0" fmla="*/ 170508 h 339030"/>
                      <a:gd name="connsiteX1" fmla="*/ 108123 w 307686"/>
                      <a:gd name="connsiteY1" fmla="*/ 339030 h 339030"/>
                      <a:gd name="connsiteX2" fmla="*/ 0 w 307686"/>
                      <a:gd name="connsiteY2" fmla="*/ 170508 h 339030"/>
                      <a:gd name="connsiteX3" fmla="*/ 108123 w 307686"/>
                      <a:gd name="connsiteY3" fmla="*/ 1986 h 339030"/>
                      <a:gd name="connsiteX4" fmla="*/ 211667 w 307686"/>
                      <a:gd name="connsiteY4" fmla="*/ 83801 h 339030"/>
                      <a:gd name="connsiteX5" fmla="*/ 307686 w 307686"/>
                      <a:gd name="connsiteY5" fmla="*/ 261948 h 339030"/>
                      <a:gd name="connsiteX0" fmla="*/ 216246 w 216246"/>
                      <a:gd name="connsiteY0" fmla="*/ 170508 h 339030"/>
                      <a:gd name="connsiteX1" fmla="*/ 108123 w 216246"/>
                      <a:gd name="connsiteY1" fmla="*/ 339030 h 339030"/>
                      <a:gd name="connsiteX2" fmla="*/ 0 w 216246"/>
                      <a:gd name="connsiteY2" fmla="*/ 170508 h 339030"/>
                      <a:gd name="connsiteX3" fmla="*/ 108123 w 216246"/>
                      <a:gd name="connsiteY3" fmla="*/ 1986 h 339030"/>
                      <a:gd name="connsiteX4" fmla="*/ 211667 w 216246"/>
                      <a:gd name="connsiteY4" fmla="*/ 83801 h 339030"/>
                      <a:gd name="connsiteX0" fmla="*/ 108123 w 211667"/>
                      <a:gd name="connsiteY0" fmla="*/ 339030 h 339030"/>
                      <a:gd name="connsiteX1" fmla="*/ 0 w 211667"/>
                      <a:gd name="connsiteY1" fmla="*/ 170508 h 339030"/>
                      <a:gd name="connsiteX2" fmla="*/ 108123 w 211667"/>
                      <a:gd name="connsiteY2" fmla="*/ 1986 h 339030"/>
                      <a:gd name="connsiteX3" fmla="*/ 211667 w 211667"/>
                      <a:gd name="connsiteY3" fmla="*/ 83801 h 339030"/>
                      <a:gd name="connsiteX0" fmla="*/ 108123 w 211667"/>
                      <a:gd name="connsiteY0" fmla="*/ 340366 h 340366"/>
                      <a:gd name="connsiteX1" fmla="*/ 0 w 211667"/>
                      <a:gd name="connsiteY1" fmla="*/ 171844 h 340366"/>
                      <a:gd name="connsiteX2" fmla="*/ 108123 w 211667"/>
                      <a:gd name="connsiteY2" fmla="*/ 3322 h 340366"/>
                      <a:gd name="connsiteX3" fmla="*/ 211667 w 211667"/>
                      <a:gd name="connsiteY3" fmla="*/ 85137 h 340366"/>
                      <a:gd name="connsiteX0" fmla="*/ 108123 w 203820"/>
                      <a:gd name="connsiteY0" fmla="*/ 338586 h 338586"/>
                      <a:gd name="connsiteX1" fmla="*/ 0 w 203820"/>
                      <a:gd name="connsiteY1" fmla="*/ 170064 h 338586"/>
                      <a:gd name="connsiteX2" fmla="*/ 108123 w 203820"/>
                      <a:gd name="connsiteY2" fmla="*/ 1542 h 338586"/>
                      <a:gd name="connsiteX3" fmla="*/ 203820 w 203820"/>
                      <a:gd name="connsiteY3" fmla="*/ 103441 h 338586"/>
                      <a:gd name="connsiteX0" fmla="*/ 108123 w 203820"/>
                      <a:gd name="connsiteY0" fmla="*/ 337309 h 337309"/>
                      <a:gd name="connsiteX1" fmla="*/ 0 w 203820"/>
                      <a:gd name="connsiteY1" fmla="*/ 168787 h 337309"/>
                      <a:gd name="connsiteX2" fmla="*/ 108123 w 203820"/>
                      <a:gd name="connsiteY2" fmla="*/ 265 h 337309"/>
                      <a:gd name="connsiteX3" fmla="*/ 203820 w 203820"/>
                      <a:gd name="connsiteY3" fmla="*/ 102164 h 3373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03820" h="337309">
                        <a:moveTo>
                          <a:pt x="108123" y="337309"/>
                        </a:moveTo>
                        <a:cubicBezTo>
                          <a:pt x="48408" y="337309"/>
                          <a:pt x="0" y="261859"/>
                          <a:pt x="0" y="168787"/>
                        </a:cubicBezTo>
                        <a:cubicBezTo>
                          <a:pt x="0" y="75715"/>
                          <a:pt x="49017" y="-5227"/>
                          <a:pt x="108123" y="265"/>
                        </a:cubicBezTo>
                        <a:cubicBezTo>
                          <a:pt x="167229" y="5757"/>
                          <a:pt x="195044" y="39575"/>
                          <a:pt x="203820" y="102164"/>
                        </a:cubicBez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3" name="円/楕円 369">
                    <a:extLst>
                      <a:ext uri="{FF2B5EF4-FFF2-40B4-BE49-F238E27FC236}">
                        <a16:creationId xmlns:a16="http://schemas.microsoft.com/office/drawing/2014/main" id="{4F2BBD72-7624-4C76-B511-CD4ECAD62AE0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6064991" y="1551317"/>
                    <a:ext cx="145381" cy="266390"/>
                  </a:xfrm>
                  <a:custGeom>
                    <a:avLst/>
                    <a:gdLst>
                      <a:gd name="connsiteX0" fmla="*/ 0 w 137951"/>
                      <a:gd name="connsiteY0" fmla="*/ 109765 h 219530"/>
                      <a:gd name="connsiteX1" fmla="*/ 68976 w 137951"/>
                      <a:gd name="connsiteY1" fmla="*/ 0 h 219530"/>
                      <a:gd name="connsiteX2" fmla="*/ 137952 w 137951"/>
                      <a:gd name="connsiteY2" fmla="*/ 109765 h 219530"/>
                      <a:gd name="connsiteX3" fmla="*/ 68976 w 137951"/>
                      <a:gd name="connsiteY3" fmla="*/ 219530 h 219530"/>
                      <a:gd name="connsiteX4" fmla="*/ 0 w 137951"/>
                      <a:gd name="connsiteY4" fmla="*/ 109765 h 219530"/>
                      <a:gd name="connsiteX0" fmla="*/ 0 w 137952"/>
                      <a:gd name="connsiteY0" fmla="*/ 109765 h 219530"/>
                      <a:gd name="connsiteX1" fmla="*/ 68976 w 137952"/>
                      <a:gd name="connsiteY1" fmla="*/ 0 h 219530"/>
                      <a:gd name="connsiteX2" fmla="*/ 137952 w 137952"/>
                      <a:gd name="connsiteY2" fmla="*/ 109765 h 219530"/>
                      <a:gd name="connsiteX3" fmla="*/ 68976 w 137952"/>
                      <a:gd name="connsiteY3" fmla="*/ 219530 h 219530"/>
                      <a:gd name="connsiteX4" fmla="*/ 0 w 137952"/>
                      <a:gd name="connsiteY4" fmla="*/ 109765 h 219530"/>
                      <a:gd name="connsiteX0" fmla="*/ 0 w 120663"/>
                      <a:gd name="connsiteY0" fmla="*/ 110869 h 221097"/>
                      <a:gd name="connsiteX1" fmla="*/ 68976 w 120663"/>
                      <a:gd name="connsiteY1" fmla="*/ 1104 h 221097"/>
                      <a:gd name="connsiteX2" fmla="*/ 120663 w 120663"/>
                      <a:gd name="connsiteY2" fmla="*/ 74187 h 221097"/>
                      <a:gd name="connsiteX3" fmla="*/ 68976 w 120663"/>
                      <a:gd name="connsiteY3" fmla="*/ 220634 h 221097"/>
                      <a:gd name="connsiteX4" fmla="*/ 0 w 120663"/>
                      <a:gd name="connsiteY4" fmla="*/ 110869 h 221097"/>
                      <a:gd name="connsiteX0" fmla="*/ 0 w 120663"/>
                      <a:gd name="connsiteY0" fmla="*/ 110869 h 221097"/>
                      <a:gd name="connsiteX1" fmla="*/ 68976 w 120663"/>
                      <a:gd name="connsiteY1" fmla="*/ 1104 h 221097"/>
                      <a:gd name="connsiteX2" fmla="*/ 120663 w 120663"/>
                      <a:gd name="connsiteY2" fmla="*/ 74187 h 221097"/>
                      <a:gd name="connsiteX3" fmla="*/ 68976 w 120663"/>
                      <a:gd name="connsiteY3" fmla="*/ 220634 h 221097"/>
                      <a:gd name="connsiteX4" fmla="*/ 0 w 120663"/>
                      <a:gd name="connsiteY4" fmla="*/ 110869 h 221097"/>
                      <a:gd name="connsiteX0" fmla="*/ 0 w 120663"/>
                      <a:gd name="connsiteY0" fmla="*/ 110869 h 221097"/>
                      <a:gd name="connsiteX1" fmla="*/ 68976 w 120663"/>
                      <a:gd name="connsiteY1" fmla="*/ 1104 h 221097"/>
                      <a:gd name="connsiteX2" fmla="*/ 120663 w 120663"/>
                      <a:gd name="connsiteY2" fmla="*/ 74187 h 221097"/>
                      <a:gd name="connsiteX3" fmla="*/ 68976 w 120663"/>
                      <a:gd name="connsiteY3" fmla="*/ 220634 h 221097"/>
                      <a:gd name="connsiteX4" fmla="*/ 0 w 120663"/>
                      <a:gd name="connsiteY4" fmla="*/ 110869 h 2210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0663" h="221097">
                        <a:moveTo>
                          <a:pt x="0" y="110869"/>
                        </a:moveTo>
                        <a:cubicBezTo>
                          <a:pt x="0" y="50247"/>
                          <a:pt x="48866" y="7218"/>
                          <a:pt x="68976" y="1104"/>
                        </a:cubicBezTo>
                        <a:cubicBezTo>
                          <a:pt x="89086" y="-5010"/>
                          <a:pt x="120663" y="13565"/>
                          <a:pt x="120663" y="74187"/>
                        </a:cubicBezTo>
                        <a:cubicBezTo>
                          <a:pt x="77082" y="150249"/>
                          <a:pt x="71181" y="180139"/>
                          <a:pt x="68976" y="220634"/>
                        </a:cubicBezTo>
                        <a:cubicBezTo>
                          <a:pt x="48866" y="226748"/>
                          <a:pt x="0" y="171491"/>
                          <a:pt x="0" y="110869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4" name="フリーフォーム: 図形 123">
                    <a:extLst>
                      <a:ext uri="{FF2B5EF4-FFF2-40B4-BE49-F238E27FC236}">
                        <a16:creationId xmlns:a16="http://schemas.microsoft.com/office/drawing/2014/main" id="{242FBE8E-FD28-4786-9228-F3838C4AB95D}"/>
                      </a:ext>
                    </a:extLst>
                  </p:cNvPr>
                  <p:cNvSpPr/>
                  <p:nvPr/>
                </p:nvSpPr>
                <p:spPr>
                  <a:xfrm>
                    <a:off x="5302051" y="2311363"/>
                    <a:ext cx="678929" cy="965943"/>
                  </a:xfrm>
                  <a:custGeom>
                    <a:avLst/>
                    <a:gdLst>
                      <a:gd name="connsiteX0" fmla="*/ 178616 w 842068"/>
                      <a:gd name="connsiteY0" fmla="*/ 0 h 953546"/>
                      <a:gd name="connsiteX1" fmla="*/ 421034 w 842068"/>
                      <a:gd name="connsiteY1" fmla="*/ 917300 h 953546"/>
                      <a:gd name="connsiteX2" fmla="*/ 663452 w 842068"/>
                      <a:gd name="connsiteY2" fmla="*/ 0 h 953546"/>
                      <a:gd name="connsiteX3" fmla="*/ 783052 w 842068"/>
                      <a:gd name="connsiteY3" fmla="*/ 1537 h 953546"/>
                      <a:gd name="connsiteX4" fmla="*/ 842068 w 842068"/>
                      <a:gd name="connsiteY4" fmla="*/ 239343 h 953546"/>
                      <a:gd name="connsiteX5" fmla="*/ 669230 w 842068"/>
                      <a:gd name="connsiteY5" fmla="*/ 317812 h 953546"/>
                      <a:gd name="connsiteX6" fmla="*/ 692225 w 842068"/>
                      <a:gd name="connsiteY6" fmla="*/ 618954 h 953546"/>
                      <a:gd name="connsiteX7" fmla="*/ 426025 w 842068"/>
                      <a:gd name="connsiteY7" fmla="*/ 936184 h 953546"/>
                      <a:gd name="connsiteX8" fmla="*/ 430613 w 842068"/>
                      <a:gd name="connsiteY8" fmla="*/ 953546 h 953546"/>
                      <a:gd name="connsiteX9" fmla="*/ 421034 w 842068"/>
                      <a:gd name="connsiteY9" fmla="*/ 942131 h 953546"/>
                      <a:gd name="connsiteX10" fmla="*/ 411455 w 842068"/>
                      <a:gd name="connsiteY10" fmla="*/ 953546 h 953546"/>
                      <a:gd name="connsiteX11" fmla="*/ 416044 w 842068"/>
                      <a:gd name="connsiteY11" fmla="*/ 936184 h 953546"/>
                      <a:gd name="connsiteX12" fmla="*/ 149843 w 842068"/>
                      <a:gd name="connsiteY12" fmla="*/ 618954 h 953546"/>
                      <a:gd name="connsiteX13" fmla="*/ 172838 w 842068"/>
                      <a:gd name="connsiteY13" fmla="*/ 317812 h 953546"/>
                      <a:gd name="connsiteX14" fmla="*/ 0 w 842068"/>
                      <a:gd name="connsiteY14" fmla="*/ 239343 h 953546"/>
                      <a:gd name="connsiteX15" fmla="*/ 59016 w 842068"/>
                      <a:gd name="connsiteY15" fmla="*/ 1537 h 953546"/>
                      <a:gd name="connsiteX0" fmla="*/ 178616 w 842068"/>
                      <a:gd name="connsiteY0" fmla="*/ 0 h 953546"/>
                      <a:gd name="connsiteX1" fmla="*/ 421034 w 842068"/>
                      <a:gd name="connsiteY1" fmla="*/ 917300 h 953546"/>
                      <a:gd name="connsiteX2" fmla="*/ 663452 w 842068"/>
                      <a:gd name="connsiteY2" fmla="*/ 0 h 953546"/>
                      <a:gd name="connsiteX3" fmla="*/ 783052 w 842068"/>
                      <a:gd name="connsiteY3" fmla="*/ 1537 h 953546"/>
                      <a:gd name="connsiteX4" fmla="*/ 842068 w 842068"/>
                      <a:gd name="connsiteY4" fmla="*/ 239343 h 953546"/>
                      <a:gd name="connsiteX5" fmla="*/ 669230 w 842068"/>
                      <a:gd name="connsiteY5" fmla="*/ 317812 h 953546"/>
                      <a:gd name="connsiteX6" fmla="*/ 692225 w 842068"/>
                      <a:gd name="connsiteY6" fmla="*/ 618954 h 953546"/>
                      <a:gd name="connsiteX7" fmla="*/ 426025 w 842068"/>
                      <a:gd name="connsiteY7" fmla="*/ 936184 h 953546"/>
                      <a:gd name="connsiteX8" fmla="*/ 430613 w 842068"/>
                      <a:gd name="connsiteY8" fmla="*/ 953546 h 953546"/>
                      <a:gd name="connsiteX9" fmla="*/ 421034 w 842068"/>
                      <a:gd name="connsiteY9" fmla="*/ 942131 h 953546"/>
                      <a:gd name="connsiteX10" fmla="*/ 416044 w 842068"/>
                      <a:gd name="connsiteY10" fmla="*/ 936184 h 953546"/>
                      <a:gd name="connsiteX11" fmla="*/ 149843 w 842068"/>
                      <a:gd name="connsiteY11" fmla="*/ 618954 h 953546"/>
                      <a:gd name="connsiteX12" fmla="*/ 172838 w 842068"/>
                      <a:gd name="connsiteY12" fmla="*/ 317812 h 953546"/>
                      <a:gd name="connsiteX13" fmla="*/ 0 w 842068"/>
                      <a:gd name="connsiteY13" fmla="*/ 239343 h 953546"/>
                      <a:gd name="connsiteX14" fmla="*/ 59016 w 842068"/>
                      <a:gd name="connsiteY14" fmla="*/ 1537 h 953546"/>
                      <a:gd name="connsiteX15" fmla="*/ 178616 w 842068"/>
                      <a:gd name="connsiteY15" fmla="*/ 0 h 953546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6025 w 842068"/>
                      <a:gd name="connsiteY7" fmla="*/ 936184 h 942131"/>
                      <a:gd name="connsiteX8" fmla="*/ 421034 w 842068"/>
                      <a:gd name="connsiteY8" fmla="*/ 942131 h 942131"/>
                      <a:gd name="connsiteX9" fmla="*/ 416044 w 842068"/>
                      <a:gd name="connsiteY9" fmla="*/ 936184 h 942131"/>
                      <a:gd name="connsiteX10" fmla="*/ 149843 w 842068"/>
                      <a:gd name="connsiteY10" fmla="*/ 618954 h 942131"/>
                      <a:gd name="connsiteX11" fmla="*/ 172838 w 842068"/>
                      <a:gd name="connsiteY11" fmla="*/ 317812 h 942131"/>
                      <a:gd name="connsiteX12" fmla="*/ 0 w 842068"/>
                      <a:gd name="connsiteY12" fmla="*/ 239343 h 942131"/>
                      <a:gd name="connsiteX13" fmla="*/ 59016 w 842068"/>
                      <a:gd name="connsiteY13" fmla="*/ 1537 h 942131"/>
                      <a:gd name="connsiteX14" fmla="*/ 178616 w 842068"/>
                      <a:gd name="connsiteY14" fmla="*/ 0 h 942131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6025 w 842068"/>
                      <a:gd name="connsiteY7" fmla="*/ 936184 h 942131"/>
                      <a:gd name="connsiteX8" fmla="*/ 421034 w 842068"/>
                      <a:gd name="connsiteY8" fmla="*/ 942131 h 942131"/>
                      <a:gd name="connsiteX9" fmla="*/ 149843 w 842068"/>
                      <a:gd name="connsiteY9" fmla="*/ 618954 h 942131"/>
                      <a:gd name="connsiteX10" fmla="*/ 172838 w 842068"/>
                      <a:gd name="connsiteY10" fmla="*/ 317812 h 942131"/>
                      <a:gd name="connsiteX11" fmla="*/ 0 w 842068"/>
                      <a:gd name="connsiteY11" fmla="*/ 239343 h 942131"/>
                      <a:gd name="connsiteX12" fmla="*/ 59016 w 842068"/>
                      <a:gd name="connsiteY12" fmla="*/ 1537 h 942131"/>
                      <a:gd name="connsiteX13" fmla="*/ 178616 w 842068"/>
                      <a:gd name="connsiteY13" fmla="*/ 0 h 942131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1034 w 842068"/>
                      <a:gd name="connsiteY7" fmla="*/ 942131 h 942131"/>
                      <a:gd name="connsiteX8" fmla="*/ 149843 w 842068"/>
                      <a:gd name="connsiteY8" fmla="*/ 618954 h 942131"/>
                      <a:gd name="connsiteX9" fmla="*/ 172838 w 842068"/>
                      <a:gd name="connsiteY9" fmla="*/ 317812 h 942131"/>
                      <a:gd name="connsiteX10" fmla="*/ 0 w 842068"/>
                      <a:gd name="connsiteY10" fmla="*/ 239343 h 942131"/>
                      <a:gd name="connsiteX11" fmla="*/ 59016 w 842068"/>
                      <a:gd name="connsiteY11" fmla="*/ 1537 h 942131"/>
                      <a:gd name="connsiteX12" fmla="*/ 178616 w 842068"/>
                      <a:gd name="connsiteY12" fmla="*/ 0 h 942131"/>
                      <a:gd name="connsiteX0" fmla="*/ 178616 w 842068"/>
                      <a:gd name="connsiteY0" fmla="*/ 0 h 951656"/>
                      <a:gd name="connsiteX1" fmla="*/ 421034 w 842068"/>
                      <a:gd name="connsiteY1" fmla="*/ 917300 h 951656"/>
                      <a:gd name="connsiteX2" fmla="*/ 663452 w 842068"/>
                      <a:gd name="connsiteY2" fmla="*/ 0 h 951656"/>
                      <a:gd name="connsiteX3" fmla="*/ 783052 w 842068"/>
                      <a:gd name="connsiteY3" fmla="*/ 1537 h 951656"/>
                      <a:gd name="connsiteX4" fmla="*/ 842068 w 842068"/>
                      <a:gd name="connsiteY4" fmla="*/ 239343 h 951656"/>
                      <a:gd name="connsiteX5" fmla="*/ 669230 w 842068"/>
                      <a:gd name="connsiteY5" fmla="*/ 317812 h 951656"/>
                      <a:gd name="connsiteX6" fmla="*/ 692225 w 842068"/>
                      <a:gd name="connsiteY6" fmla="*/ 618954 h 951656"/>
                      <a:gd name="connsiteX7" fmla="*/ 276316 w 842068"/>
                      <a:gd name="connsiteY7" fmla="*/ 951656 h 951656"/>
                      <a:gd name="connsiteX8" fmla="*/ 149843 w 842068"/>
                      <a:gd name="connsiteY8" fmla="*/ 618954 h 951656"/>
                      <a:gd name="connsiteX9" fmla="*/ 172838 w 842068"/>
                      <a:gd name="connsiteY9" fmla="*/ 317812 h 951656"/>
                      <a:gd name="connsiteX10" fmla="*/ 0 w 842068"/>
                      <a:gd name="connsiteY10" fmla="*/ 239343 h 951656"/>
                      <a:gd name="connsiteX11" fmla="*/ 59016 w 842068"/>
                      <a:gd name="connsiteY11" fmla="*/ 1537 h 951656"/>
                      <a:gd name="connsiteX12" fmla="*/ 178616 w 842068"/>
                      <a:gd name="connsiteY12" fmla="*/ 0 h 951656"/>
                      <a:gd name="connsiteX0" fmla="*/ 178616 w 842068"/>
                      <a:gd name="connsiteY0" fmla="*/ 0 h 951656"/>
                      <a:gd name="connsiteX1" fmla="*/ 291083 w 842068"/>
                      <a:gd name="connsiteY1" fmla="*/ 912537 h 951656"/>
                      <a:gd name="connsiteX2" fmla="*/ 663452 w 842068"/>
                      <a:gd name="connsiteY2" fmla="*/ 0 h 951656"/>
                      <a:gd name="connsiteX3" fmla="*/ 783052 w 842068"/>
                      <a:gd name="connsiteY3" fmla="*/ 1537 h 951656"/>
                      <a:gd name="connsiteX4" fmla="*/ 842068 w 842068"/>
                      <a:gd name="connsiteY4" fmla="*/ 239343 h 951656"/>
                      <a:gd name="connsiteX5" fmla="*/ 669230 w 842068"/>
                      <a:gd name="connsiteY5" fmla="*/ 317812 h 951656"/>
                      <a:gd name="connsiteX6" fmla="*/ 692225 w 842068"/>
                      <a:gd name="connsiteY6" fmla="*/ 618954 h 951656"/>
                      <a:gd name="connsiteX7" fmla="*/ 276316 w 842068"/>
                      <a:gd name="connsiteY7" fmla="*/ 951656 h 951656"/>
                      <a:gd name="connsiteX8" fmla="*/ 149843 w 842068"/>
                      <a:gd name="connsiteY8" fmla="*/ 618954 h 951656"/>
                      <a:gd name="connsiteX9" fmla="*/ 172838 w 842068"/>
                      <a:gd name="connsiteY9" fmla="*/ 317812 h 951656"/>
                      <a:gd name="connsiteX10" fmla="*/ 0 w 842068"/>
                      <a:gd name="connsiteY10" fmla="*/ 239343 h 951656"/>
                      <a:gd name="connsiteX11" fmla="*/ 59016 w 842068"/>
                      <a:gd name="connsiteY11" fmla="*/ 1537 h 951656"/>
                      <a:gd name="connsiteX12" fmla="*/ 178616 w 842068"/>
                      <a:gd name="connsiteY12" fmla="*/ 0 h 951656"/>
                      <a:gd name="connsiteX0" fmla="*/ 178616 w 842068"/>
                      <a:gd name="connsiteY0" fmla="*/ 0 h 951656"/>
                      <a:gd name="connsiteX1" fmla="*/ 291083 w 842068"/>
                      <a:gd name="connsiteY1" fmla="*/ 912537 h 951656"/>
                      <a:gd name="connsiteX2" fmla="*/ 663452 w 842068"/>
                      <a:gd name="connsiteY2" fmla="*/ 0 h 951656"/>
                      <a:gd name="connsiteX3" fmla="*/ 783052 w 842068"/>
                      <a:gd name="connsiteY3" fmla="*/ 1537 h 951656"/>
                      <a:gd name="connsiteX4" fmla="*/ 842068 w 842068"/>
                      <a:gd name="connsiteY4" fmla="*/ 239343 h 951656"/>
                      <a:gd name="connsiteX5" fmla="*/ 669230 w 842068"/>
                      <a:gd name="connsiteY5" fmla="*/ 317812 h 951656"/>
                      <a:gd name="connsiteX6" fmla="*/ 692225 w 842068"/>
                      <a:gd name="connsiteY6" fmla="*/ 618954 h 951656"/>
                      <a:gd name="connsiteX7" fmla="*/ 276316 w 842068"/>
                      <a:gd name="connsiteY7" fmla="*/ 951656 h 951656"/>
                      <a:gd name="connsiteX8" fmla="*/ 117356 w 842068"/>
                      <a:gd name="connsiteY8" fmla="*/ 614192 h 951656"/>
                      <a:gd name="connsiteX9" fmla="*/ 172838 w 842068"/>
                      <a:gd name="connsiteY9" fmla="*/ 317812 h 951656"/>
                      <a:gd name="connsiteX10" fmla="*/ 0 w 842068"/>
                      <a:gd name="connsiteY10" fmla="*/ 239343 h 951656"/>
                      <a:gd name="connsiteX11" fmla="*/ 59016 w 842068"/>
                      <a:gd name="connsiteY11" fmla="*/ 1537 h 951656"/>
                      <a:gd name="connsiteX12" fmla="*/ 178616 w 842068"/>
                      <a:gd name="connsiteY12" fmla="*/ 0 h 951656"/>
                      <a:gd name="connsiteX0" fmla="*/ 178616 w 842068"/>
                      <a:gd name="connsiteY0" fmla="*/ 0 h 951656"/>
                      <a:gd name="connsiteX1" fmla="*/ 291083 w 842068"/>
                      <a:gd name="connsiteY1" fmla="*/ 912537 h 951656"/>
                      <a:gd name="connsiteX2" fmla="*/ 663452 w 842068"/>
                      <a:gd name="connsiteY2" fmla="*/ 0 h 951656"/>
                      <a:gd name="connsiteX3" fmla="*/ 783052 w 842068"/>
                      <a:gd name="connsiteY3" fmla="*/ 1537 h 951656"/>
                      <a:gd name="connsiteX4" fmla="*/ 842068 w 842068"/>
                      <a:gd name="connsiteY4" fmla="*/ 239343 h 951656"/>
                      <a:gd name="connsiteX5" fmla="*/ 669230 w 842068"/>
                      <a:gd name="connsiteY5" fmla="*/ 317812 h 951656"/>
                      <a:gd name="connsiteX6" fmla="*/ 692225 w 842068"/>
                      <a:gd name="connsiteY6" fmla="*/ 618954 h 951656"/>
                      <a:gd name="connsiteX7" fmla="*/ 276316 w 842068"/>
                      <a:gd name="connsiteY7" fmla="*/ 951656 h 951656"/>
                      <a:gd name="connsiteX8" fmla="*/ 117356 w 842068"/>
                      <a:gd name="connsiteY8" fmla="*/ 614192 h 951656"/>
                      <a:gd name="connsiteX9" fmla="*/ 172838 w 842068"/>
                      <a:gd name="connsiteY9" fmla="*/ 317812 h 951656"/>
                      <a:gd name="connsiteX10" fmla="*/ 0 w 842068"/>
                      <a:gd name="connsiteY10" fmla="*/ 239343 h 951656"/>
                      <a:gd name="connsiteX11" fmla="*/ 70829 w 842068"/>
                      <a:gd name="connsiteY11" fmla="*/ 22968 h 951656"/>
                      <a:gd name="connsiteX12" fmla="*/ 178616 w 842068"/>
                      <a:gd name="connsiteY12" fmla="*/ 0 h 951656"/>
                      <a:gd name="connsiteX0" fmla="*/ 178616 w 842068"/>
                      <a:gd name="connsiteY0" fmla="*/ 0 h 951656"/>
                      <a:gd name="connsiteX1" fmla="*/ 291083 w 842068"/>
                      <a:gd name="connsiteY1" fmla="*/ 912537 h 951656"/>
                      <a:gd name="connsiteX2" fmla="*/ 598475 w 842068"/>
                      <a:gd name="connsiteY2" fmla="*/ 2381 h 951656"/>
                      <a:gd name="connsiteX3" fmla="*/ 783052 w 842068"/>
                      <a:gd name="connsiteY3" fmla="*/ 1537 h 951656"/>
                      <a:gd name="connsiteX4" fmla="*/ 842068 w 842068"/>
                      <a:gd name="connsiteY4" fmla="*/ 239343 h 951656"/>
                      <a:gd name="connsiteX5" fmla="*/ 669230 w 842068"/>
                      <a:gd name="connsiteY5" fmla="*/ 317812 h 951656"/>
                      <a:gd name="connsiteX6" fmla="*/ 692225 w 842068"/>
                      <a:gd name="connsiteY6" fmla="*/ 618954 h 951656"/>
                      <a:gd name="connsiteX7" fmla="*/ 276316 w 842068"/>
                      <a:gd name="connsiteY7" fmla="*/ 951656 h 951656"/>
                      <a:gd name="connsiteX8" fmla="*/ 117356 w 842068"/>
                      <a:gd name="connsiteY8" fmla="*/ 614192 h 951656"/>
                      <a:gd name="connsiteX9" fmla="*/ 172838 w 842068"/>
                      <a:gd name="connsiteY9" fmla="*/ 317812 h 951656"/>
                      <a:gd name="connsiteX10" fmla="*/ 0 w 842068"/>
                      <a:gd name="connsiteY10" fmla="*/ 239343 h 951656"/>
                      <a:gd name="connsiteX11" fmla="*/ 70829 w 842068"/>
                      <a:gd name="connsiteY11" fmla="*/ 22968 h 951656"/>
                      <a:gd name="connsiteX12" fmla="*/ 178616 w 842068"/>
                      <a:gd name="connsiteY12" fmla="*/ 0 h 951656"/>
                      <a:gd name="connsiteX0" fmla="*/ 178616 w 842068"/>
                      <a:gd name="connsiteY0" fmla="*/ 3225 h 954881"/>
                      <a:gd name="connsiteX1" fmla="*/ 291083 w 842068"/>
                      <a:gd name="connsiteY1" fmla="*/ 915762 h 954881"/>
                      <a:gd name="connsiteX2" fmla="*/ 598475 w 842068"/>
                      <a:gd name="connsiteY2" fmla="*/ 5606 h 954881"/>
                      <a:gd name="connsiteX3" fmla="*/ 783053 w 842068"/>
                      <a:gd name="connsiteY3" fmla="*/ 0 h 954881"/>
                      <a:gd name="connsiteX4" fmla="*/ 842068 w 842068"/>
                      <a:gd name="connsiteY4" fmla="*/ 242568 h 954881"/>
                      <a:gd name="connsiteX5" fmla="*/ 669230 w 842068"/>
                      <a:gd name="connsiteY5" fmla="*/ 321037 h 954881"/>
                      <a:gd name="connsiteX6" fmla="*/ 692225 w 842068"/>
                      <a:gd name="connsiteY6" fmla="*/ 622179 h 954881"/>
                      <a:gd name="connsiteX7" fmla="*/ 276316 w 842068"/>
                      <a:gd name="connsiteY7" fmla="*/ 954881 h 954881"/>
                      <a:gd name="connsiteX8" fmla="*/ 117356 w 842068"/>
                      <a:gd name="connsiteY8" fmla="*/ 617417 h 954881"/>
                      <a:gd name="connsiteX9" fmla="*/ 172838 w 842068"/>
                      <a:gd name="connsiteY9" fmla="*/ 321037 h 954881"/>
                      <a:gd name="connsiteX10" fmla="*/ 0 w 842068"/>
                      <a:gd name="connsiteY10" fmla="*/ 242568 h 954881"/>
                      <a:gd name="connsiteX11" fmla="*/ 70829 w 842068"/>
                      <a:gd name="connsiteY11" fmla="*/ 26193 h 954881"/>
                      <a:gd name="connsiteX12" fmla="*/ 178616 w 842068"/>
                      <a:gd name="connsiteY12" fmla="*/ 3225 h 954881"/>
                      <a:gd name="connsiteX0" fmla="*/ 178616 w 842068"/>
                      <a:gd name="connsiteY0" fmla="*/ 3225 h 954881"/>
                      <a:gd name="connsiteX1" fmla="*/ 291083 w 842068"/>
                      <a:gd name="connsiteY1" fmla="*/ 915762 h 954881"/>
                      <a:gd name="connsiteX2" fmla="*/ 607336 w 842068"/>
                      <a:gd name="connsiteY2" fmla="*/ 5606 h 954881"/>
                      <a:gd name="connsiteX3" fmla="*/ 783053 w 842068"/>
                      <a:gd name="connsiteY3" fmla="*/ 0 h 954881"/>
                      <a:gd name="connsiteX4" fmla="*/ 842068 w 842068"/>
                      <a:gd name="connsiteY4" fmla="*/ 242568 h 954881"/>
                      <a:gd name="connsiteX5" fmla="*/ 669230 w 842068"/>
                      <a:gd name="connsiteY5" fmla="*/ 321037 h 954881"/>
                      <a:gd name="connsiteX6" fmla="*/ 692225 w 842068"/>
                      <a:gd name="connsiteY6" fmla="*/ 622179 h 954881"/>
                      <a:gd name="connsiteX7" fmla="*/ 276316 w 842068"/>
                      <a:gd name="connsiteY7" fmla="*/ 954881 h 954881"/>
                      <a:gd name="connsiteX8" fmla="*/ 117356 w 842068"/>
                      <a:gd name="connsiteY8" fmla="*/ 617417 h 954881"/>
                      <a:gd name="connsiteX9" fmla="*/ 172838 w 842068"/>
                      <a:gd name="connsiteY9" fmla="*/ 321037 h 954881"/>
                      <a:gd name="connsiteX10" fmla="*/ 0 w 842068"/>
                      <a:gd name="connsiteY10" fmla="*/ 242568 h 954881"/>
                      <a:gd name="connsiteX11" fmla="*/ 70829 w 842068"/>
                      <a:gd name="connsiteY11" fmla="*/ 26193 h 954881"/>
                      <a:gd name="connsiteX12" fmla="*/ 178616 w 842068"/>
                      <a:gd name="connsiteY12" fmla="*/ 3225 h 954881"/>
                      <a:gd name="connsiteX0" fmla="*/ 178616 w 842068"/>
                      <a:gd name="connsiteY0" fmla="*/ 3225 h 954881"/>
                      <a:gd name="connsiteX1" fmla="*/ 291083 w 842068"/>
                      <a:gd name="connsiteY1" fmla="*/ 915762 h 954881"/>
                      <a:gd name="connsiteX2" fmla="*/ 607336 w 842068"/>
                      <a:gd name="connsiteY2" fmla="*/ 5606 h 954881"/>
                      <a:gd name="connsiteX3" fmla="*/ 777145 w 842068"/>
                      <a:gd name="connsiteY3" fmla="*/ 0 h 954881"/>
                      <a:gd name="connsiteX4" fmla="*/ 842068 w 842068"/>
                      <a:gd name="connsiteY4" fmla="*/ 242568 h 954881"/>
                      <a:gd name="connsiteX5" fmla="*/ 669230 w 842068"/>
                      <a:gd name="connsiteY5" fmla="*/ 321037 h 954881"/>
                      <a:gd name="connsiteX6" fmla="*/ 692225 w 842068"/>
                      <a:gd name="connsiteY6" fmla="*/ 622179 h 954881"/>
                      <a:gd name="connsiteX7" fmla="*/ 276316 w 842068"/>
                      <a:gd name="connsiteY7" fmla="*/ 954881 h 954881"/>
                      <a:gd name="connsiteX8" fmla="*/ 117356 w 842068"/>
                      <a:gd name="connsiteY8" fmla="*/ 617417 h 954881"/>
                      <a:gd name="connsiteX9" fmla="*/ 172838 w 842068"/>
                      <a:gd name="connsiteY9" fmla="*/ 321037 h 954881"/>
                      <a:gd name="connsiteX10" fmla="*/ 0 w 842068"/>
                      <a:gd name="connsiteY10" fmla="*/ 242568 h 954881"/>
                      <a:gd name="connsiteX11" fmla="*/ 70829 w 842068"/>
                      <a:gd name="connsiteY11" fmla="*/ 26193 h 954881"/>
                      <a:gd name="connsiteX12" fmla="*/ 178616 w 842068"/>
                      <a:gd name="connsiteY12" fmla="*/ 3225 h 954881"/>
                      <a:gd name="connsiteX0" fmla="*/ 178616 w 842068"/>
                      <a:gd name="connsiteY0" fmla="*/ 3225 h 954881"/>
                      <a:gd name="connsiteX1" fmla="*/ 291083 w 842068"/>
                      <a:gd name="connsiteY1" fmla="*/ 915762 h 954881"/>
                      <a:gd name="connsiteX2" fmla="*/ 607336 w 842068"/>
                      <a:gd name="connsiteY2" fmla="*/ 5606 h 954881"/>
                      <a:gd name="connsiteX3" fmla="*/ 777145 w 842068"/>
                      <a:gd name="connsiteY3" fmla="*/ 0 h 954881"/>
                      <a:gd name="connsiteX4" fmla="*/ 842068 w 842068"/>
                      <a:gd name="connsiteY4" fmla="*/ 242568 h 954881"/>
                      <a:gd name="connsiteX5" fmla="*/ 669230 w 842068"/>
                      <a:gd name="connsiteY5" fmla="*/ 321037 h 954881"/>
                      <a:gd name="connsiteX6" fmla="*/ 692225 w 842068"/>
                      <a:gd name="connsiteY6" fmla="*/ 622179 h 954881"/>
                      <a:gd name="connsiteX7" fmla="*/ 276316 w 842068"/>
                      <a:gd name="connsiteY7" fmla="*/ 954881 h 954881"/>
                      <a:gd name="connsiteX8" fmla="*/ 117356 w 842068"/>
                      <a:gd name="connsiteY8" fmla="*/ 617417 h 954881"/>
                      <a:gd name="connsiteX9" fmla="*/ 172838 w 842068"/>
                      <a:gd name="connsiteY9" fmla="*/ 321037 h 954881"/>
                      <a:gd name="connsiteX10" fmla="*/ 0 w 842068"/>
                      <a:gd name="connsiteY10" fmla="*/ 242568 h 954881"/>
                      <a:gd name="connsiteX11" fmla="*/ 70829 w 842068"/>
                      <a:gd name="connsiteY11" fmla="*/ 26193 h 954881"/>
                      <a:gd name="connsiteX12" fmla="*/ 178616 w 842068"/>
                      <a:gd name="connsiteY12" fmla="*/ 3225 h 954881"/>
                      <a:gd name="connsiteX0" fmla="*/ 178616 w 842068"/>
                      <a:gd name="connsiteY0" fmla="*/ 3225 h 954881"/>
                      <a:gd name="connsiteX1" fmla="*/ 291083 w 842068"/>
                      <a:gd name="connsiteY1" fmla="*/ 915762 h 954881"/>
                      <a:gd name="connsiteX2" fmla="*/ 607336 w 842068"/>
                      <a:gd name="connsiteY2" fmla="*/ 5606 h 954881"/>
                      <a:gd name="connsiteX3" fmla="*/ 777145 w 842068"/>
                      <a:gd name="connsiteY3" fmla="*/ 0 h 954881"/>
                      <a:gd name="connsiteX4" fmla="*/ 842068 w 842068"/>
                      <a:gd name="connsiteY4" fmla="*/ 242568 h 954881"/>
                      <a:gd name="connsiteX5" fmla="*/ 639696 w 842068"/>
                      <a:gd name="connsiteY5" fmla="*/ 332944 h 954881"/>
                      <a:gd name="connsiteX6" fmla="*/ 692225 w 842068"/>
                      <a:gd name="connsiteY6" fmla="*/ 622179 h 954881"/>
                      <a:gd name="connsiteX7" fmla="*/ 276316 w 842068"/>
                      <a:gd name="connsiteY7" fmla="*/ 954881 h 954881"/>
                      <a:gd name="connsiteX8" fmla="*/ 117356 w 842068"/>
                      <a:gd name="connsiteY8" fmla="*/ 617417 h 954881"/>
                      <a:gd name="connsiteX9" fmla="*/ 172838 w 842068"/>
                      <a:gd name="connsiteY9" fmla="*/ 321037 h 954881"/>
                      <a:gd name="connsiteX10" fmla="*/ 0 w 842068"/>
                      <a:gd name="connsiteY10" fmla="*/ 242568 h 954881"/>
                      <a:gd name="connsiteX11" fmla="*/ 70829 w 842068"/>
                      <a:gd name="connsiteY11" fmla="*/ 26193 h 954881"/>
                      <a:gd name="connsiteX12" fmla="*/ 178616 w 842068"/>
                      <a:gd name="connsiteY12" fmla="*/ 3225 h 954881"/>
                      <a:gd name="connsiteX0" fmla="*/ 178616 w 842068"/>
                      <a:gd name="connsiteY0" fmla="*/ 3225 h 954881"/>
                      <a:gd name="connsiteX1" fmla="*/ 291083 w 842068"/>
                      <a:gd name="connsiteY1" fmla="*/ 915762 h 954881"/>
                      <a:gd name="connsiteX2" fmla="*/ 607336 w 842068"/>
                      <a:gd name="connsiteY2" fmla="*/ 5606 h 954881"/>
                      <a:gd name="connsiteX3" fmla="*/ 777145 w 842068"/>
                      <a:gd name="connsiteY3" fmla="*/ 0 h 954881"/>
                      <a:gd name="connsiteX4" fmla="*/ 842068 w 842068"/>
                      <a:gd name="connsiteY4" fmla="*/ 242568 h 954881"/>
                      <a:gd name="connsiteX5" fmla="*/ 639696 w 842068"/>
                      <a:gd name="connsiteY5" fmla="*/ 332944 h 954881"/>
                      <a:gd name="connsiteX6" fmla="*/ 692225 w 842068"/>
                      <a:gd name="connsiteY6" fmla="*/ 622179 h 954881"/>
                      <a:gd name="connsiteX7" fmla="*/ 276316 w 842068"/>
                      <a:gd name="connsiteY7" fmla="*/ 954881 h 954881"/>
                      <a:gd name="connsiteX8" fmla="*/ 117356 w 842068"/>
                      <a:gd name="connsiteY8" fmla="*/ 617417 h 954881"/>
                      <a:gd name="connsiteX9" fmla="*/ 172838 w 842068"/>
                      <a:gd name="connsiteY9" fmla="*/ 321037 h 954881"/>
                      <a:gd name="connsiteX10" fmla="*/ 0 w 842068"/>
                      <a:gd name="connsiteY10" fmla="*/ 242568 h 954881"/>
                      <a:gd name="connsiteX11" fmla="*/ 76735 w 842068"/>
                      <a:gd name="connsiteY11" fmla="*/ 35718 h 954881"/>
                      <a:gd name="connsiteX12" fmla="*/ 178616 w 842068"/>
                      <a:gd name="connsiteY12" fmla="*/ 3225 h 954881"/>
                      <a:gd name="connsiteX0" fmla="*/ 178616 w 842068"/>
                      <a:gd name="connsiteY0" fmla="*/ 3225 h 954881"/>
                      <a:gd name="connsiteX1" fmla="*/ 291083 w 842068"/>
                      <a:gd name="connsiteY1" fmla="*/ 915762 h 954881"/>
                      <a:gd name="connsiteX2" fmla="*/ 607336 w 842068"/>
                      <a:gd name="connsiteY2" fmla="*/ 5606 h 954881"/>
                      <a:gd name="connsiteX3" fmla="*/ 777145 w 842068"/>
                      <a:gd name="connsiteY3" fmla="*/ 0 h 954881"/>
                      <a:gd name="connsiteX4" fmla="*/ 842068 w 842068"/>
                      <a:gd name="connsiteY4" fmla="*/ 242568 h 954881"/>
                      <a:gd name="connsiteX5" fmla="*/ 639696 w 842068"/>
                      <a:gd name="connsiteY5" fmla="*/ 332944 h 954881"/>
                      <a:gd name="connsiteX6" fmla="*/ 692225 w 842068"/>
                      <a:gd name="connsiteY6" fmla="*/ 622179 h 954881"/>
                      <a:gd name="connsiteX7" fmla="*/ 276316 w 842068"/>
                      <a:gd name="connsiteY7" fmla="*/ 954881 h 954881"/>
                      <a:gd name="connsiteX8" fmla="*/ 117356 w 842068"/>
                      <a:gd name="connsiteY8" fmla="*/ 617417 h 954881"/>
                      <a:gd name="connsiteX9" fmla="*/ 172838 w 842068"/>
                      <a:gd name="connsiteY9" fmla="*/ 321037 h 954881"/>
                      <a:gd name="connsiteX10" fmla="*/ 0 w 842068"/>
                      <a:gd name="connsiteY10" fmla="*/ 242568 h 954881"/>
                      <a:gd name="connsiteX11" fmla="*/ 76735 w 842068"/>
                      <a:gd name="connsiteY11" fmla="*/ 59530 h 954881"/>
                      <a:gd name="connsiteX12" fmla="*/ 178616 w 842068"/>
                      <a:gd name="connsiteY12" fmla="*/ 3225 h 954881"/>
                      <a:gd name="connsiteX0" fmla="*/ 166803 w 842068"/>
                      <a:gd name="connsiteY0" fmla="*/ 0 h 965943"/>
                      <a:gd name="connsiteX1" fmla="*/ 291083 w 842068"/>
                      <a:gd name="connsiteY1" fmla="*/ 926824 h 965943"/>
                      <a:gd name="connsiteX2" fmla="*/ 607336 w 842068"/>
                      <a:gd name="connsiteY2" fmla="*/ 16668 h 965943"/>
                      <a:gd name="connsiteX3" fmla="*/ 777145 w 842068"/>
                      <a:gd name="connsiteY3" fmla="*/ 11062 h 965943"/>
                      <a:gd name="connsiteX4" fmla="*/ 842068 w 842068"/>
                      <a:gd name="connsiteY4" fmla="*/ 253630 h 965943"/>
                      <a:gd name="connsiteX5" fmla="*/ 639696 w 842068"/>
                      <a:gd name="connsiteY5" fmla="*/ 344006 h 965943"/>
                      <a:gd name="connsiteX6" fmla="*/ 692225 w 842068"/>
                      <a:gd name="connsiteY6" fmla="*/ 633241 h 965943"/>
                      <a:gd name="connsiteX7" fmla="*/ 276316 w 842068"/>
                      <a:gd name="connsiteY7" fmla="*/ 965943 h 965943"/>
                      <a:gd name="connsiteX8" fmla="*/ 117356 w 842068"/>
                      <a:gd name="connsiteY8" fmla="*/ 628479 h 965943"/>
                      <a:gd name="connsiteX9" fmla="*/ 172838 w 842068"/>
                      <a:gd name="connsiteY9" fmla="*/ 332099 h 965943"/>
                      <a:gd name="connsiteX10" fmla="*/ 0 w 842068"/>
                      <a:gd name="connsiteY10" fmla="*/ 253630 h 965943"/>
                      <a:gd name="connsiteX11" fmla="*/ 76735 w 842068"/>
                      <a:gd name="connsiteY11" fmla="*/ 70592 h 965943"/>
                      <a:gd name="connsiteX12" fmla="*/ 166803 w 842068"/>
                      <a:gd name="connsiteY12" fmla="*/ 0 h 965943"/>
                      <a:gd name="connsiteX0" fmla="*/ 166803 w 842068"/>
                      <a:gd name="connsiteY0" fmla="*/ 0 h 965943"/>
                      <a:gd name="connsiteX1" fmla="*/ 291083 w 842068"/>
                      <a:gd name="connsiteY1" fmla="*/ 926824 h 965943"/>
                      <a:gd name="connsiteX2" fmla="*/ 607336 w 842068"/>
                      <a:gd name="connsiteY2" fmla="*/ 16668 h 965943"/>
                      <a:gd name="connsiteX3" fmla="*/ 777145 w 842068"/>
                      <a:gd name="connsiteY3" fmla="*/ 11062 h 965943"/>
                      <a:gd name="connsiteX4" fmla="*/ 842068 w 842068"/>
                      <a:gd name="connsiteY4" fmla="*/ 253630 h 965943"/>
                      <a:gd name="connsiteX5" fmla="*/ 639696 w 842068"/>
                      <a:gd name="connsiteY5" fmla="*/ 344006 h 965943"/>
                      <a:gd name="connsiteX6" fmla="*/ 692225 w 842068"/>
                      <a:gd name="connsiteY6" fmla="*/ 633241 h 965943"/>
                      <a:gd name="connsiteX7" fmla="*/ 276316 w 842068"/>
                      <a:gd name="connsiteY7" fmla="*/ 965943 h 965943"/>
                      <a:gd name="connsiteX8" fmla="*/ 117356 w 842068"/>
                      <a:gd name="connsiteY8" fmla="*/ 628479 h 965943"/>
                      <a:gd name="connsiteX9" fmla="*/ 172838 w 842068"/>
                      <a:gd name="connsiteY9" fmla="*/ 332099 h 965943"/>
                      <a:gd name="connsiteX10" fmla="*/ 0 w 842068"/>
                      <a:gd name="connsiteY10" fmla="*/ 253630 h 965943"/>
                      <a:gd name="connsiteX11" fmla="*/ 126945 w 842068"/>
                      <a:gd name="connsiteY11" fmla="*/ 11061 h 965943"/>
                      <a:gd name="connsiteX12" fmla="*/ 166803 w 842068"/>
                      <a:gd name="connsiteY12" fmla="*/ 0 h 96594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842068" h="965943">
                        <a:moveTo>
                          <a:pt x="166803" y="0"/>
                        </a:moveTo>
                        <a:lnTo>
                          <a:pt x="291083" y="926824"/>
                        </a:lnTo>
                        <a:lnTo>
                          <a:pt x="607336" y="16668"/>
                        </a:lnTo>
                        <a:lnTo>
                          <a:pt x="777145" y="11062"/>
                        </a:lnTo>
                        <a:lnTo>
                          <a:pt x="842068" y="253630"/>
                        </a:lnTo>
                        <a:lnTo>
                          <a:pt x="639696" y="344006"/>
                        </a:lnTo>
                        <a:lnTo>
                          <a:pt x="692225" y="633241"/>
                        </a:lnTo>
                        <a:lnTo>
                          <a:pt x="276316" y="965943"/>
                        </a:lnTo>
                        <a:lnTo>
                          <a:pt x="117356" y="628479"/>
                        </a:lnTo>
                        <a:lnTo>
                          <a:pt x="172838" y="332099"/>
                        </a:lnTo>
                        <a:lnTo>
                          <a:pt x="0" y="253630"/>
                        </a:lnTo>
                        <a:lnTo>
                          <a:pt x="126945" y="11061"/>
                        </a:lnTo>
                        <a:lnTo>
                          <a:pt x="166803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5" name="フリーフォーム: 図形 124">
                    <a:extLst>
                      <a:ext uri="{FF2B5EF4-FFF2-40B4-BE49-F238E27FC236}">
                        <a16:creationId xmlns:a16="http://schemas.microsoft.com/office/drawing/2014/main" id="{27E0242E-6332-412B-8A83-22051CCA1C09}"/>
                      </a:ext>
                    </a:extLst>
                  </p:cNvPr>
                  <p:cNvSpPr/>
                  <p:nvPr/>
                </p:nvSpPr>
                <p:spPr>
                  <a:xfrm>
                    <a:off x="5275399" y="2312900"/>
                    <a:ext cx="678929" cy="954881"/>
                  </a:xfrm>
                  <a:custGeom>
                    <a:avLst/>
                    <a:gdLst>
                      <a:gd name="connsiteX0" fmla="*/ 178616 w 842068"/>
                      <a:gd name="connsiteY0" fmla="*/ 0 h 953546"/>
                      <a:gd name="connsiteX1" fmla="*/ 421034 w 842068"/>
                      <a:gd name="connsiteY1" fmla="*/ 917300 h 953546"/>
                      <a:gd name="connsiteX2" fmla="*/ 663452 w 842068"/>
                      <a:gd name="connsiteY2" fmla="*/ 0 h 953546"/>
                      <a:gd name="connsiteX3" fmla="*/ 783052 w 842068"/>
                      <a:gd name="connsiteY3" fmla="*/ 1537 h 953546"/>
                      <a:gd name="connsiteX4" fmla="*/ 842068 w 842068"/>
                      <a:gd name="connsiteY4" fmla="*/ 239343 h 953546"/>
                      <a:gd name="connsiteX5" fmla="*/ 669230 w 842068"/>
                      <a:gd name="connsiteY5" fmla="*/ 317812 h 953546"/>
                      <a:gd name="connsiteX6" fmla="*/ 692225 w 842068"/>
                      <a:gd name="connsiteY6" fmla="*/ 618954 h 953546"/>
                      <a:gd name="connsiteX7" fmla="*/ 426025 w 842068"/>
                      <a:gd name="connsiteY7" fmla="*/ 936184 h 953546"/>
                      <a:gd name="connsiteX8" fmla="*/ 430613 w 842068"/>
                      <a:gd name="connsiteY8" fmla="*/ 953546 h 953546"/>
                      <a:gd name="connsiteX9" fmla="*/ 421034 w 842068"/>
                      <a:gd name="connsiteY9" fmla="*/ 942131 h 953546"/>
                      <a:gd name="connsiteX10" fmla="*/ 411455 w 842068"/>
                      <a:gd name="connsiteY10" fmla="*/ 953546 h 953546"/>
                      <a:gd name="connsiteX11" fmla="*/ 416044 w 842068"/>
                      <a:gd name="connsiteY11" fmla="*/ 936184 h 953546"/>
                      <a:gd name="connsiteX12" fmla="*/ 149843 w 842068"/>
                      <a:gd name="connsiteY12" fmla="*/ 618954 h 953546"/>
                      <a:gd name="connsiteX13" fmla="*/ 172838 w 842068"/>
                      <a:gd name="connsiteY13" fmla="*/ 317812 h 953546"/>
                      <a:gd name="connsiteX14" fmla="*/ 0 w 842068"/>
                      <a:gd name="connsiteY14" fmla="*/ 239343 h 953546"/>
                      <a:gd name="connsiteX15" fmla="*/ 59016 w 842068"/>
                      <a:gd name="connsiteY15" fmla="*/ 1537 h 953546"/>
                      <a:gd name="connsiteX0" fmla="*/ 178616 w 842068"/>
                      <a:gd name="connsiteY0" fmla="*/ 0 h 953546"/>
                      <a:gd name="connsiteX1" fmla="*/ 421034 w 842068"/>
                      <a:gd name="connsiteY1" fmla="*/ 917300 h 953546"/>
                      <a:gd name="connsiteX2" fmla="*/ 663452 w 842068"/>
                      <a:gd name="connsiteY2" fmla="*/ 0 h 953546"/>
                      <a:gd name="connsiteX3" fmla="*/ 783052 w 842068"/>
                      <a:gd name="connsiteY3" fmla="*/ 1537 h 953546"/>
                      <a:gd name="connsiteX4" fmla="*/ 842068 w 842068"/>
                      <a:gd name="connsiteY4" fmla="*/ 239343 h 953546"/>
                      <a:gd name="connsiteX5" fmla="*/ 669230 w 842068"/>
                      <a:gd name="connsiteY5" fmla="*/ 317812 h 953546"/>
                      <a:gd name="connsiteX6" fmla="*/ 692225 w 842068"/>
                      <a:gd name="connsiteY6" fmla="*/ 618954 h 953546"/>
                      <a:gd name="connsiteX7" fmla="*/ 426025 w 842068"/>
                      <a:gd name="connsiteY7" fmla="*/ 936184 h 953546"/>
                      <a:gd name="connsiteX8" fmla="*/ 430613 w 842068"/>
                      <a:gd name="connsiteY8" fmla="*/ 953546 h 953546"/>
                      <a:gd name="connsiteX9" fmla="*/ 421034 w 842068"/>
                      <a:gd name="connsiteY9" fmla="*/ 942131 h 953546"/>
                      <a:gd name="connsiteX10" fmla="*/ 416044 w 842068"/>
                      <a:gd name="connsiteY10" fmla="*/ 936184 h 953546"/>
                      <a:gd name="connsiteX11" fmla="*/ 149843 w 842068"/>
                      <a:gd name="connsiteY11" fmla="*/ 618954 h 953546"/>
                      <a:gd name="connsiteX12" fmla="*/ 172838 w 842068"/>
                      <a:gd name="connsiteY12" fmla="*/ 317812 h 953546"/>
                      <a:gd name="connsiteX13" fmla="*/ 0 w 842068"/>
                      <a:gd name="connsiteY13" fmla="*/ 239343 h 953546"/>
                      <a:gd name="connsiteX14" fmla="*/ 59016 w 842068"/>
                      <a:gd name="connsiteY14" fmla="*/ 1537 h 953546"/>
                      <a:gd name="connsiteX15" fmla="*/ 178616 w 842068"/>
                      <a:gd name="connsiteY15" fmla="*/ 0 h 953546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6025 w 842068"/>
                      <a:gd name="connsiteY7" fmla="*/ 936184 h 942131"/>
                      <a:gd name="connsiteX8" fmla="*/ 421034 w 842068"/>
                      <a:gd name="connsiteY8" fmla="*/ 942131 h 942131"/>
                      <a:gd name="connsiteX9" fmla="*/ 416044 w 842068"/>
                      <a:gd name="connsiteY9" fmla="*/ 936184 h 942131"/>
                      <a:gd name="connsiteX10" fmla="*/ 149843 w 842068"/>
                      <a:gd name="connsiteY10" fmla="*/ 618954 h 942131"/>
                      <a:gd name="connsiteX11" fmla="*/ 172838 w 842068"/>
                      <a:gd name="connsiteY11" fmla="*/ 317812 h 942131"/>
                      <a:gd name="connsiteX12" fmla="*/ 0 w 842068"/>
                      <a:gd name="connsiteY12" fmla="*/ 239343 h 942131"/>
                      <a:gd name="connsiteX13" fmla="*/ 59016 w 842068"/>
                      <a:gd name="connsiteY13" fmla="*/ 1537 h 942131"/>
                      <a:gd name="connsiteX14" fmla="*/ 178616 w 842068"/>
                      <a:gd name="connsiteY14" fmla="*/ 0 h 942131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6025 w 842068"/>
                      <a:gd name="connsiteY7" fmla="*/ 936184 h 942131"/>
                      <a:gd name="connsiteX8" fmla="*/ 421034 w 842068"/>
                      <a:gd name="connsiteY8" fmla="*/ 942131 h 942131"/>
                      <a:gd name="connsiteX9" fmla="*/ 149843 w 842068"/>
                      <a:gd name="connsiteY9" fmla="*/ 618954 h 942131"/>
                      <a:gd name="connsiteX10" fmla="*/ 172838 w 842068"/>
                      <a:gd name="connsiteY10" fmla="*/ 317812 h 942131"/>
                      <a:gd name="connsiteX11" fmla="*/ 0 w 842068"/>
                      <a:gd name="connsiteY11" fmla="*/ 239343 h 942131"/>
                      <a:gd name="connsiteX12" fmla="*/ 59016 w 842068"/>
                      <a:gd name="connsiteY12" fmla="*/ 1537 h 942131"/>
                      <a:gd name="connsiteX13" fmla="*/ 178616 w 842068"/>
                      <a:gd name="connsiteY13" fmla="*/ 0 h 942131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1034 w 842068"/>
                      <a:gd name="connsiteY7" fmla="*/ 942131 h 942131"/>
                      <a:gd name="connsiteX8" fmla="*/ 149843 w 842068"/>
                      <a:gd name="connsiteY8" fmla="*/ 618954 h 942131"/>
                      <a:gd name="connsiteX9" fmla="*/ 172838 w 842068"/>
                      <a:gd name="connsiteY9" fmla="*/ 317812 h 942131"/>
                      <a:gd name="connsiteX10" fmla="*/ 0 w 842068"/>
                      <a:gd name="connsiteY10" fmla="*/ 239343 h 942131"/>
                      <a:gd name="connsiteX11" fmla="*/ 59016 w 842068"/>
                      <a:gd name="connsiteY11" fmla="*/ 1537 h 942131"/>
                      <a:gd name="connsiteX12" fmla="*/ 178616 w 842068"/>
                      <a:gd name="connsiteY12" fmla="*/ 0 h 942131"/>
                      <a:gd name="connsiteX0" fmla="*/ 178616 w 842068"/>
                      <a:gd name="connsiteY0" fmla="*/ 0 h 951656"/>
                      <a:gd name="connsiteX1" fmla="*/ 421034 w 842068"/>
                      <a:gd name="connsiteY1" fmla="*/ 917300 h 951656"/>
                      <a:gd name="connsiteX2" fmla="*/ 663452 w 842068"/>
                      <a:gd name="connsiteY2" fmla="*/ 0 h 951656"/>
                      <a:gd name="connsiteX3" fmla="*/ 783052 w 842068"/>
                      <a:gd name="connsiteY3" fmla="*/ 1537 h 951656"/>
                      <a:gd name="connsiteX4" fmla="*/ 842068 w 842068"/>
                      <a:gd name="connsiteY4" fmla="*/ 239343 h 951656"/>
                      <a:gd name="connsiteX5" fmla="*/ 669230 w 842068"/>
                      <a:gd name="connsiteY5" fmla="*/ 317812 h 951656"/>
                      <a:gd name="connsiteX6" fmla="*/ 692225 w 842068"/>
                      <a:gd name="connsiteY6" fmla="*/ 618954 h 951656"/>
                      <a:gd name="connsiteX7" fmla="*/ 276316 w 842068"/>
                      <a:gd name="connsiteY7" fmla="*/ 951656 h 951656"/>
                      <a:gd name="connsiteX8" fmla="*/ 149843 w 842068"/>
                      <a:gd name="connsiteY8" fmla="*/ 618954 h 951656"/>
                      <a:gd name="connsiteX9" fmla="*/ 172838 w 842068"/>
                      <a:gd name="connsiteY9" fmla="*/ 317812 h 951656"/>
                      <a:gd name="connsiteX10" fmla="*/ 0 w 842068"/>
                      <a:gd name="connsiteY10" fmla="*/ 239343 h 951656"/>
                      <a:gd name="connsiteX11" fmla="*/ 59016 w 842068"/>
                      <a:gd name="connsiteY11" fmla="*/ 1537 h 951656"/>
                      <a:gd name="connsiteX12" fmla="*/ 178616 w 842068"/>
                      <a:gd name="connsiteY12" fmla="*/ 0 h 951656"/>
                      <a:gd name="connsiteX0" fmla="*/ 178616 w 842068"/>
                      <a:gd name="connsiteY0" fmla="*/ 0 h 951656"/>
                      <a:gd name="connsiteX1" fmla="*/ 291083 w 842068"/>
                      <a:gd name="connsiteY1" fmla="*/ 912537 h 951656"/>
                      <a:gd name="connsiteX2" fmla="*/ 663452 w 842068"/>
                      <a:gd name="connsiteY2" fmla="*/ 0 h 951656"/>
                      <a:gd name="connsiteX3" fmla="*/ 783052 w 842068"/>
                      <a:gd name="connsiteY3" fmla="*/ 1537 h 951656"/>
                      <a:gd name="connsiteX4" fmla="*/ 842068 w 842068"/>
                      <a:gd name="connsiteY4" fmla="*/ 239343 h 951656"/>
                      <a:gd name="connsiteX5" fmla="*/ 669230 w 842068"/>
                      <a:gd name="connsiteY5" fmla="*/ 317812 h 951656"/>
                      <a:gd name="connsiteX6" fmla="*/ 692225 w 842068"/>
                      <a:gd name="connsiteY6" fmla="*/ 618954 h 951656"/>
                      <a:gd name="connsiteX7" fmla="*/ 276316 w 842068"/>
                      <a:gd name="connsiteY7" fmla="*/ 951656 h 951656"/>
                      <a:gd name="connsiteX8" fmla="*/ 149843 w 842068"/>
                      <a:gd name="connsiteY8" fmla="*/ 618954 h 951656"/>
                      <a:gd name="connsiteX9" fmla="*/ 172838 w 842068"/>
                      <a:gd name="connsiteY9" fmla="*/ 317812 h 951656"/>
                      <a:gd name="connsiteX10" fmla="*/ 0 w 842068"/>
                      <a:gd name="connsiteY10" fmla="*/ 239343 h 951656"/>
                      <a:gd name="connsiteX11" fmla="*/ 59016 w 842068"/>
                      <a:gd name="connsiteY11" fmla="*/ 1537 h 951656"/>
                      <a:gd name="connsiteX12" fmla="*/ 178616 w 842068"/>
                      <a:gd name="connsiteY12" fmla="*/ 0 h 951656"/>
                      <a:gd name="connsiteX0" fmla="*/ 178616 w 842068"/>
                      <a:gd name="connsiteY0" fmla="*/ 0 h 951656"/>
                      <a:gd name="connsiteX1" fmla="*/ 291083 w 842068"/>
                      <a:gd name="connsiteY1" fmla="*/ 912537 h 951656"/>
                      <a:gd name="connsiteX2" fmla="*/ 663452 w 842068"/>
                      <a:gd name="connsiteY2" fmla="*/ 0 h 951656"/>
                      <a:gd name="connsiteX3" fmla="*/ 783052 w 842068"/>
                      <a:gd name="connsiteY3" fmla="*/ 1537 h 951656"/>
                      <a:gd name="connsiteX4" fmla="*/ 842068 w 842068"/>
                      <a:gd name="connsiteY4" fmla="*/ 239343 h 951656"/>
                      <a:gd name="connsiteX5" fmla="*/ 669230 w 842068"/>
                      <a:gd name="connsiteY5" fmla="*/ 317812 h 951656"/>
                      <a:gd name="connsiteX6" fmla="*/ 692225 w 842068"/>
                      <a:gd name="connsiteY6" fmla="*/ 618954 h 951656"/>
                      <a:gd name="connsiteX7" fmla="*/ 276316 w 842068"/>
                      <a:gd name="connsiteY7" fmla="*/ 951656 h 951656"/>
                      <a:gd name="connsiteX8" fmla="*/ 117356 w 842068"/>
                      <a:gd name="connsiteY8" fmla="*/ 614192 h 951656"/>
                      <a:gd name="connsiteX9" fmla="*/ 172838 w 842068"/>
                      <a:gd name="connsiteY9" fmla="*/ 317812 h 951656"/>
                      <a:gd name="connsiteX10" fmla="*/ 0 w 842068"/>
                      <a:gd name="connsiteY10" fmla="*/ 239343 h 951656"/>
                      <a:gd name="connsiteX11" fmla="*/ 59016 w 842068"/>
                      <a:gd name="connsiteY11" fmla="*/ 1537 h 951656"/>
                      <a:gd name="connsiteX12" fmla="*/ 178616 w 842068"/>
                      <a:gd name="connsiteY12" fmla="*/ 0 h 951656"/>
                      <a:gd name="connsiteX0" fmla="*/ 178616 w 842068"/>
                      <a:gd name="connsiteY0" fmla="*/ 0 h 951656"/>
                      <a:gd name="connsiteX1" fmla="*/ 291083 w 842068"/>
                      <a:gd name="connsiteY1" fmla="*/ 912537 h 951656"/>
                      <a:gd name="connsiteX2" fmla="*/ 663452 w 842068"/>
                      <a:gd name="connsiteY2" fmla="*/ 0 h 951656"/>
                      <a:gd name="connsiteX3" fmla="*/ 783052 w 842068"/>
                      <a:gd name="connsiteY3" fmla="*/ 1537 h 951656"/>
                      <a:gd name="connsiteX4" fmla="*/ 842068 w 842068"/>
                      <a:gd name="connsiteY4" fmla="*/ 239343 h 951656"/>
                      <a:gd name="connsiteX5" fmla="*/ 669230 w 842068"/>
                      <a:gd name="connsiteY5" fmla="*/ 317812 h 951656"/>
                      <a:gd name="connsiteX6" fmla="*/ 692225 w 842068"/>
                      <a:gd name="connsiteY6" fmla="*/ 618954 h 951656"/>
                      <a:gd name="connsiteX7" fmla="*/ 276316 w 842068"/>
                      <a:gd name="connsiteY7" fmla="*/ 951656 h 951656"/>
                      <a:gd name="connsiteX8" fmla="*/ 117356 w 842068"/>
                      <a:gd name="connsiteY8" fmla="*/ 614192 h 951656"/>
                      <a:gd name="connsiteX9" fmla="*/ 172838 w 842068"/>
                      <a:gd name="connsiteY9" fmla="*/ 317812 h 951656"/>
                      <a:gd name="connsiteX10" fmla="*/ 0 w 842068"/>
                      <a:gd name="connsiteY10" fmla="*/ 239343 h 951656"/>
                      <a:gd name="connsiteX11" fmla="*/ 70829 w 842068"/>
                      <a:gd name="connsiteY11" fmla="*/ 22968 h 951656"/>
                      <a:gd name="connsiteX12" fmla="*/ 178616 w 842068"/>
                      <a:gd name="connsiteY12" fmla="*/ 0 h 951656"/>
                      <a:gd name="connsiteX0" fmla="*/ 178616 w 842068"/>
                      <a:gd name="connsiteY0" fmla="*/ 0 h 951656"/>
                      <a:gd name="connsiteX1" fmla="*/ 291083 w 842068"/>
                      <a:gd name="connsiteY1" fmla="*/ 912537 h 951656"/>
                      <a:gd name="connsiteX2" fmla="*/ 598475 w 842068"/>
                      <a:gd name="connsiteY2" fmla="*/ 2381 h 951656"/>
                      <a:gd name="connsiteX3" fmla="*/ 783052 w 842068"/>
                      <a:gd name="connsiteY3" fmla="*/ 1537 h 951656"/>
                      <a:gd name="connsiteX4" fmla="*/ 842068 w 842068"/>
                      <a:gd name="connsiteY4" fmla="*/ 239343 h 951656"/>
                      <a:gd name="connsiteX5" fmla="*/ 669230 w 842068"/>
                      <a:gd name="connsiteY5" fmla="*/ 317812 h 951656"/>
                      <a:gd name="connsiteX6" fmla="*/ 692225 w 842068"/>
                      <a:gd name="connsiteY6" fmla="*/ 618954 h 951656"/>
                      <a:gd name="connsiteX7" fmla="*/ 276316 w 842068"/>
                      <a:gd name="connsiteY7" fmla="*/ 951656 h 951656"/>
                      <a:gd name="connsiteX8" fmla="*/ 117356 w 842068"/>
                      <a:gd name="connsiteY8" fmla="*/ 614192 h 951656"/>
                      <a:gd name="connsiteX9" fmla="*/ 172838 w 842068"/>
                      <a:gd name="connsiteY9" fmla="*/ 317812 h 951656"/>
                      <a:gd name="connsiteX10" fmla="*/ 0 w 842068"/>
                      <a:gd name="connsiteY10" fmla="*/ 239343 h 951656"/>
                      <a:gd name="connsiteX11" fmla="*/ 70829 w 842068"/>
                      <a:gd name="connsiteY11" fmla="*/ 22968 h 951656"/>
                      <a:gd name="connsiteX12" fmla="*/ 178616 w 842068"/>
                      <a:gd name="connsiteY12" fmla="*/ 0 h 951656"/>
                      <a:gd name="connsiteX0" fmla="*/ 178616 w 842068"/>
                      <a:gd name="connsiteY0" fmla="*/ 3225 h 954881"/>
                      <a:gd name="connsiteX1" fmla="*/ 291083 w 842068"/>
                      <a:gd name="connsiteY1" fmla="*/ 915762 h 954881"/>
                      <a:gd name="connsiteX2" fmla="*/ 598475 w 842068"/>
                      <a:gd name="connsiteY2" fmla="*/ 5606 h 954881"/>
                      <a:gd name="connsiteX3" fmla="*/ 783053 w 842068"/>
                      <a:gd name="connsiteY3" fmla="*/ 0 h 954881"/>
                      <a:gd name="connsiteX4" fmla="*/ 842068 w 842068"/>
                      <a:gd name="connsiteY4" fmla="*/ 242568 h 954881"/>
                      <a:gd name="connsiteX5" fmla="*/ 669230 w 842068"/>
                      <a:gd name="connsiteY5" fmla="*/ 321037 h 954881"/>
                      <a:gd name="connsiteX6" fmla="*/ 692225 w 842068"/>
                      <a:gd name="connsiteY6" fmla="*/ 622179 h 954881"/>
                      <a:gd name="connsiteX7" fmla="*/ 276316 w 842068"/>
                      <a:gd name="connsiteY7" fmla="*/ 954881 h 954881"/>
                      <a:gd name="connsiteX8" fmla="*/ 117356 w 842068"/>
                      <a:gd name="connsiteY8" fmla="*/ 617417 h 954881"/>
                      <a:gd name="connsiteX9" fmla="*/ 172838 w 842068"/>
                      <a:gd name="connsiteY9" fmla="*/ 321037 h 954881"/>
                      <a:gd name="connsiteX10" fmla="*/ 0 w 842068"/>
                      <a:gd name="connsiteY10" fmla="*/ 242568 h 954881"/>
                      <a:gd name="connsiteX11" fmla="*/ 70829 w 842068"/>
                      <a:gd name="connsiteY11" fmla="*/ 26193 h 954881"/>
                      <a:gd name="connsiteX12" fmla="*/ 178616 w 842068"/>
                      <a:gd name="connsiteY12" fmla="*/ 3225 h 954881"/>
                      <a:gd name="connsiteX0" fmla="*/ 178616 w 842068"/>
                      <a:gd name="connsiteY0" fmla="*/ 3225 h 954881"/>
                      <a:gd name="connsiteX1" fmla="*/ 291083 w 842068"/>
                      <a:gd name="connsiteY1" fmla="*/ 915762 h 954881"/>
                      <a:gd name="connsiteX2" fmla="*/ 607336 w 842068"/>
                      <a:gd name="connsiteY2" fmla="*/ 5606 h 954881"/>
                      <a:gd name="connsiteX3" fmla="*/ 783053 w 842068"/>
                      <a:gd name="connsiteY3" fmla="*/ 0 h 954881"/>
                      <a:gd name="connsiteX4" fmla="*/ 842068 w 842068"/>
                      <a:gd name="connsiteY4" fmla="*/ 242568 h 954881"/>
                      <a:gd name="connsiteX5" fmla="*/ 669230 w 842068"/>
                      <a:gd name="connsiteY5" fmla="*/ 321037 h 954881"/>
                      <a:gd name="connsiteX6" fmla="*/ 692225 w 842068"/>
                      <a:gd name="connsiteY6" fmla="*/ 622179 h 954881"/>
                      <a:gd name="connsiteX7" fmla="*/ 276316 w 842068"/>
                      <a:gd name="connsiteY7" fmla="*/ 954881 h 954881"/>
                      <a:gd name="connsiteX8" fmla="*/ 117356 w 842068"/>
                      <a:gd name="connsiteY8" fmla="*/ 617417 h 954881"/>
                      <a:gd name="connsiteX9" fmla="*/ 172838 w 842068"/>
                      <a:gd name="connsiteY9" fmla="*/ 321037 h 954881"/>
                      <a:gd name="connsiteX10" fmla="*/ 0 w 842068"/>
                      <a:gd name="connsiteY10" fmla="*/ 242568 h 954881"/>
                      <a:gd name="connsiteX11" fmla="*/ 70829 w 842068"/>
                      <a:gd name="connsiteY11" fmla="*/ 26193 h 954881"/>
                      <a:gd name="connsiteX12" fmla="*/ 178616 w 842068"/>
                      <a:gd name="connsiteY12" fmla="*/ 3225 h 954881"/>
                      <a:gd name="connsiteX0" fmla="*/ 178616 w 842068"/>
                      <a:gd name="connsiteY0" fmla="*/ 3225 h 954881"/>
                      <a:gd name="connsiteX1" fmla="*/ 291083 w 842068"/>
                      <a:gd name="connsiteY1" fmla="*/ 915762 h 954881"/>
                      <a:gd name="connsiteX2" fmla="*/ 607336 w 842068"/>
                      <a:gd name="connsiteY2" fmla="*/ 5606 h 954881"/>
                      <a:gd name="connsiteX3" fmla="*/ 777145 w 842068"/>
                      <a:gd name="connsiteY3" fmla="*/ 0 h 954881"/>
                      <a:gd name="connsiteX4" fmla="*/ 842068 w 842068"/>
                      <a:gd name="connsiteY4" fmla="*/ 242568 h 954881"/>
                      <a:gd name="connsiteX5" fmla="*/ 669230 w 842068"/>
                      <a:gd name="connsiteY5" fmla="*/ 321037 h 954881"/>
                      <a:gd name="connsiteX6" fmla="*/ 692225 w 842068"/>
                      <a:gd name="connsiteY6" fmla="*/ 622179 h 954881"/>
                      <a:gd name="connsiteX7" fmla="*/ 276316 w 842068"/>
                      <a:gd name="connsiteY7" fmla="*/ 954881 h 954881"/>
                      <a:gd name="connsiteX8" fmla="*/ 117356 w 842068"/>
                      <a:gd name="connsiteY8" fmla="*/ 617417 h 954881"/>
                      <a:gd name="connsiteX9" fmla="*/ 172838 w 842068"/>
                      <a:gd name="connsiteY9" fmla="*/ 321037 h 954881"/>
                      <a:gd name="connsiteX10" fmla="*/ 0 w 842068"/>
                      <a:gd name="connsiteY10" fmla="*/ 242568 h 954881"/>
                      <a:gd name="connsiteX11" fmla="*/ 70829 w 842068"/>
                      <a:gd name="connsiteY11" fmla="*/ 26193 h 954881"/>
                      <a:gd name="connsiteX12" fmla="*/ 178616 w 842068"/>
                      <a:gd name="connsiteY12" fmla="*/ 3225 h 954881"/>
                      <a:gd name="connsiteX0" fmla="*/ 178616 w 842068"/>
                      <a:gd name="connsiteY0" fmla="*/ 3225 h 954881"/>
                      <a:gd name="connsiteX1" fmla="*/ 291083 w 842068"/>
                      <a:gd name="connsiteY1" fmla="*/ 915762 h 954881"/>
                      <a:gd name="connsiteX2" fmla="*/ 607336 w 842068"/>
                      <a:gd name="connsiteY2" fmla="*/ 5606 h 954881"/>
                      <a:gd name="connsiteX3" fmla="*/ 777145 w 842068"/>
                      <a:gd name="connsiteY3" fmla="*/ 0 h 954881"/>
                      <a:gd name="connsiteX4" fmla="*/ 842068 w 842068"/>
                      <a:gd name="connsiteY4" fmla="*/ 242568 h 954881"/>
                      <a:gd name="connsiteX5" fmla="*/ 669230 w 842068"/>
                      <a:gd name="connsiteY5" fmla="*/ 321037 h 954881"/>
                      <a:gd name="connsiteX6" fmla="*/ 692225 w 842068"/>
                      <a:gd name="connsiteY6" fmla="*/ 622179 h 954881"/>
                      <a:gd name="connsiteX7" fmla="*/ 276316 w 842068"/>
                      <a:gd name="connsiteY7" fmla="*/ 954881 h 954881"/>
                      <a:gd name="connsiteX8" fmla="*/ 117356 w 842068"/>
                      <a:gd name="connsiteY8" fmla="*/ 617417 h 954881"/>
                      <a:gd name="connsiteX9" fmla="*/ 172838 w 842068"/>
                      <a:gd name="connsiteY9" fmla="*/ 321037 h 954881"/>
                      <a:gd name="connsiteX10" fmla="*/ 0 w 842068"/>
                      <a:gd name="connsiteY10" fmla="*/ 242568 h 954881"/>
                      <a:gd name="connsiteX11" fmla="*/ 70829 w 842068"/>
                      <a:gd name="connsiteY11" fmla="*/ 26193 h 954881"/>
                      <a:gd name="connsiteX12" fmla="*/ 178616 w 842068"/>
                      <a:gd name="connsiteY12" fmla="*/ 3225 h 954881"/>
                      <a:gd name="connsiteX0" fmla="*/ 178616 w 842068"/>
                      <a:gd name="connsiteY0" fmla="*/ 3225 h 954881"/>
                      <a:gd name="connsiteX1" fmla="*/ 291083 w 842068"/>
                      <a:gd name="connsiteY1" fmla="*/ 915762 h 954881"/>
                      <a:gd name="connsiteX2" fmla="*/ 607336 w 842068"/>
                      <a:gd name="connsiteY2" fmla="*/ 5606 h 954881"/>
                      <a:gd name="connsiteX3" fmla="*/ 777145 w 842068"/>
                      <a:gd name="connsiteY3" fmla="*/ 0 h 954881"/>
                      <a:gd name="connsiteX4" fmla="*/ 842068 w 842068"/>
                      <a:gd name="connsiteY4" fmla="*/ 242568 h 954881"/>
                      <a:gd name="connsiteX5" fmla="*/ 639696 w 842068"/>
                      <a:gd name="connsiteY5" fmla="*/ 332944 h 954881"/>
                      <a:gd name="connsiteX6" fmla="*/ 692225 w 842068"/>
                      <a:gd name="connsiteY6" fmla="*/ 622179 h 954881"/>
                      <a:gd name="connsiteX7" fmla="*/ 276316 w 842068"/>
                      <a:gd name="connsiteY7" fmla="*/ 954881 h 954881"/>
                      <a:gd name="connsiteX8" fmla="*/ 117356 w 842068"/>
                      <a:gd name="connsiteY8" fmla="*/ 617417 h 954881"/>
                      <a:gd name="connsiteX9" fmla="*/ 172838 w 842068"/>
                      <a:gd name="connsiteY9" fmla="*/ 321037 h 954881"/>
                      <a:gd name="connsiteX10" fmla="*/ 0 w 842068"/>
                      <a:gd name="connsiteY10" fmla="*/ 242568 h 954881"/>
                      <a:gd name="connsiteX11" fmla="*/ 70829 w 842068"/>
                      <a:gd name="connsiteY11" fmla="*/ 26193 h 954881"/>
                      <a:gd name="connsiteX12" fmla="*/ 178616 w 842068"/>
                      <a:gd name="connsiteY12" fmla="*/ 3225 h 954881"/>
                      <a:gd name="connsiteX0" fmla="*/ 178616 w 842068"/>
                      <a:gd name="connsiteY0" fmla="*/ 3225 h 954881"/>
                      <a:gd name="connsiteX1" fmla="*/ 291083 w 842068"/>
                      <a:gd name="connsiteY1" fmla="*/ 915762 h 954881"/>
                      <a:gd name="connsiteX2" fmla="*/ 607336 w 842068"/>
                      <a:gd name="connsiteY2" fmla="*/ 5606 h 954881"/>
                      <a:gd name="connsiteX3" fmla="*/ 777145 w 842068"/>
                      <a:gd name="connsiteY3" fmla="*/ 0 h 954881"/>
                      <a:gd name="connsiteX4" fmla="*/ 842068 w 842068"/>
                      <a:gd name="connsiteY4" fmla="*/ 242568 h 954881"/>
                      <a:gd name="connsiteX5" fmla="*/ 639696 w 842068"/>
                      <a:gd name="connsiteY5" fmla="*/ 332944 h 954881"/>
                      <a:gd name="connsiteX6" fmla="*/ 692225 w 842068"/>
                      <a:gd name="connsiteY6" fmla="*/ 622179 h 954881"/>
                      <a:gd name="connsiteX7" fmla="*/ 276316 w 842068"/>
                      <a:gd name="connsiteY7" fmla="*/ 954881 h 954881"/>
                      <a:gd name="connsiteX8" fmla="*/ 117356 w 842068"/>
                      <a:gd name="connsiteY8" fmla="*/ 617417 h 954881"/>
                      <a:gd name="connsiteX9" fmla="*/ 172838 w 842068"/>
                      <a:gd name="connsiteY9" fmla="*/ 321037 h 954881"/>
                      <a:gd name="connsiteX10" fmla="*/ 0 w 842068"/>
                      <a:gd name="connsiteY10" fmla="*/ 242568 h 954881"/>
                      <a:gd name="connsiteX11" fmla="*/ 76735 w 842068"/>
                      <a:gd name="connsiteY11" fmla="*/ 35718 h 954881"/>
                      <a:gd name="connsiteX12" fmla="*/ 178616 w 842068"/>
                      <a:gd name="connsiteY12" fmla="*/ 3225 h 954881"/>
                      <a:gd name="connsiteX0" fmla="*/ 178616 w 842068"/>
                      <a:gd name="connsiteY0" fmla="*/ 3225 h 954881"/>
                      <a:gd name="connsiteX1" fmla="*/ 291083 w 842068"/>
                      <a:gd name="connsiteY1" fmla="*/ 915762 h 954881"/>
                      <a:gd name="connsiteX2" fmla="*/ 607336 w 842068"/>
                      <a:gd name="connsiteY2" fmla="*/ 5606 h 954881"/>
                      <a:gd name="connsiteX3" fmla="*/ 777145 w 842068"/>
                      <a:gd name="connsiteY3" fmla="*/ 0 h 954881"/>
                      <a:gd name="connsiteX4" fmla="*/ 842068 w 842068"/>
                      <a:gd name="connsiteY4" fmla="*/ 242568 h 954881"/>
                      <a:gd name="connsiteX5" fmla="*/ 639696 w 842068"/>
                      <a:gd name="connsiteY5" fmla="*/ 332944 h 954881"/>
                      <a:gd name="connsiteX6" fmla="*/ 692225 w 842068"/>
                      <a:gd name="connsiteY6" fmla="*/ 622179 h 954881"/>
                      <a:gd name="connsiteX7" fmla="*/ 276316 w 842068"/>
                      <a:gd name="connsiteY7" fmla="*/ 954881 h 954881"/>
                      <a:gd name="connsiteX8" fmla="*/ 117356 w 842068"/>
                      <a:gd name="connsiteY8" fmla="*/ 617417 h 954881"/>
                      <a:gd name="connsiteX9" fmla="*/ 172838 w 842068"/>
                      <a:gd name="connsiteY9" fmla="*/ 321037 h 954881"/>
                      <a:gd name="connsiteX10" fmla="*/ 0 w 842068"/>
                      <a:gd name="connsiteY10" fmla="*/ 242568 h 954881"/>
                      <a:gd name="connsiteX11" fmla="*/ 76735 w 842068"/>
                      <a:gd name="connsiteY11" fmla="*/ 59530 h 954881"/>
                      <a:gd name="connsiteX12" fmla="*/ 178616 w 842068"/>
                      <a:gd name="connsiteY12" fmla="*/ 3225 h 9548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842068" h="954881">
                        <a:moveTo>
                          <a:pt x="178616" y="3225"/>
                        </a:moveTo>
                        <a:lnTo>
                          <a:pt x="291083" y="915762"/>
                        </a:lnTo>
                        <a:lnTo>
                          <a:pt x="607336" y="5606"/>
                        </a:lnTo>
                        <a:lnTo>
                          <a:pt x="777145" y="0"/>
                        </a:lnTo>
                        <a:lnTo>
                          <a:pt x="842068" y="242568"/>
                        </a:lnTo>
                        <a:lnTo>
                          <a:pt x="639696" y="332944"/>
                        </a:lnTo>
                        <a:lnTo>
                          <a:pt x="692225" y="622179"/>
                        </a:lnTo>
                        <a:lnTo>
                          <a:pt x="276316" y="954881"/>
                        </a:lnTo>
                        <a:lnTo>
                          <a:pt x="117356" y="617417"/>
                        </a:lnTo>
                        <a:lnTo>
                          <a:pt x="172838" y="321037"/>
                        </a:lnTo>
                        <a:lnTo>
                          <a:pt x="0" y="242568"/>
                        </a:lnTo>
                        <a:lnTo>
                          <a:pt x="76735" y="59530"/>
                        </a:lnTo>
                        <a:lnTo>
                          <a:pt x="178616" y="3225"/>
                        </a:lnTo>
                        <a:close/>
                      </a:path>
                    </a:pathLst>
                  </a:custGeom>
                  <a:solidFill>
                    <a:srgbClr val="0000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04" name="楕円 103">
                  <a:extLst>
                    <a:ext uri="{FF2B5EF4-FFF2-40B4-BE49-F238E27FC236}">
                      <a16:creationId xmlns:a16="http://schemas.microsoft.com/office/drawing/2014/main" id="{310BDE6F-21A1-4B14-8FC0-7E456711D358}"/>
                    </a:ext>
                  </a:extLst>
                </p:cNvPr>
                <p:cNvSpPr/>
                <p:nvPr/>
              </p:nvSpPr>
              <p:spPr>
                <a:xfrm>
                  <a:off x="7760387" y="3348038"/>
                  <a:ext cx="88214" cy="95884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5" name="フリーフォーム: 図形 104">
                  <a:extLst>
                    <a:ext uri="{FF2B5EF4-FFF2-40B4-BE49-F238E27FC236}">
                      <a16:creationId xmlns:a16="http://schemas.microsoft.com/office/drawing/2014/main" id="{80C9AE48-199F-4979-8CEB-BEDC0EF1DEF9}"/>
                    </a:ext>
                  </a:extLst>
                </p:cNvPr>
                <p:cNvSpPr/>
                <p:nvPr/>
              </p:nvSpPr>
              <p:spPr>
                <a:xfrm>
                  <a:off x="7258681" y="786448"/>
                  <a:ext cx="927859" cy="659289"/>
                </a:xfrm>
                <a:custGeom>
                  <a:avLst/>
                  <a:gdLst>
                    <a:gd name="connsiteX0" fmla="*/ 526000 w 1020959"/>
                    <a:gd name="connsiteY0" fmla="*/ 0 h 783834"/>
                    <a:gd name="connsiteX1" fmla="*/ 1020959 w 1020959"/>
                    <a:gd name="connsiteY1" fmla="*/ 251388 h 783834"/>
                    <a:gd name="connsiteX2" fmla="*/ 918511 w 1020959"/>
                    <a:gd name="connsiteY2" fmla="*/ 201926 h 783834"/>
                    <a:gd name="connsiteX3" fmla="*/ 914855 w 1020959"/>
                    <a:gd name="connsiteY3" fmla="*/ 200807 h 783834"/>
                    <a:gd name="connsiteX4" fmla="*/ 916798 w 1020959"/>
                    <a:gd name="connsiteY4" fmla="*/ 202860 h 783834"/>
                    <a:gd name="connsiteX5" fmla="*/ 929867 w 1020959"/>
                    <a:gd name="connsiteY5" fmla="*/ 232649 h 783834"/>
                    <a:gd name="connsiteX6" fmla="*/ 945888 w 1020959"/>
                    <a:gd name="connsiteY6" fmla="*/ 244005 h 783834"/>
                    <a:gd name="connsiteX7" fmla="*/ 939629 w 1020959"/>
                    <a:gd name="connsiteY7" fmla="*/ 247118 h 783834"/>
                    <a:gd name="connsiteX8" fmla="*/ 949618 w 1020959"/>
                    <a:gd name="connsiteY8" fmla="*/ 259394 h 783834"/>
                    <a:gd name="connsiteX9" fmla="*/ 884786 w 1020959"/>
                    <a:gd name="connsiteY9" fmla="*/ 274395 h 783834"/>
                    <a:gd name="connsiteX10" fmla="*/ 731145 w 1020959"/>
                    <a:gd name="connsiteY10" fmla="*/ 350813 h 783834"/>
                    <a:gd name="connsiteX11" fmla="*/ 510243 w 1020959"/>
                    <a:gd name="connsiteY11" fmla="*/ 479986 h 783834"/>
                    <a:gd name="connsiteX12" fmla="*/ 108496 w 1020959"/>
                    <a:gd name="connsiteY12" fmla="*/ 769940 h 783834"/>
                    <a:gd name="connsiteX13" fmla="*/ 108494 w 1020959"/>
                    <a:gd name="connsiteY13" fmla="*/ 769941 h 783834"/>
                    <a:gd name="connsiteX14" fmla="*/ 116534 w 1020959"/>
                    <a:gd name="connsiteY14" fmla="*/ 709688 h 783834"/>
                    <a:gd name="connsiteX15" fmla="*/ 131427 w 1020959"/>
                    <a:gd name="connsiteY15" fmla="*/ 687406 h 783834"/>
                    <a:gd name="connsiteX16" fmla="*/ 130477 w 1020959"/>
                    <a:gd name="connsiteY16" fmla="*/ 688257 h 783834"/>
                    <a:gd name="connsiteX17" fmla="*/ 41261 w 1020959"/>
                    <a:gd name="connsiteY17" fmla="*/ 783833 h 783834"/>
                    <a:gd name="connsiteX18" fmla="*/ 41260 w 1020959"/>
                    <a:gd name="connsiteY18" fmla="*/ 783834 h 783834"/>
                    <a:gd name="connsiteX19" fmla="*/ 105204 w 1020959"/>
                    <a:gd name="connsiteY19" fmla="*/ 432147 h 783834"/>
                    <a:gd name="connsiteX20" fmla="*/ 130269 w 1020959"/>
                    <a:gd name="connsiteY20" fmla="*/ 403526 h 783834"/>
                    <a:gd name="connsiteX21" fmla="*/ 3364 w 1020959"/>
                    <a:gd name="connsiteY21" fmla="*/ 462584 h 783834"/>
                    <a:gd name="connsiteX22" fmla="*/ 3362 w 1020959"/>
                    <a:gd name="connsiteY22" fmla="*/ 462585 h 783834"/>
                    <a:gd name="connsiteX23" fmla="*/ 237260 w 1020959"/>
                    <a:gd name="connsiteY23" fmla="*/ 171834 h 783834"/>
                    <a:gd name="connsiteX24" fmla="*/ 253653 w 1020959"/>
                    <a:gd name="connsiteY24" fmla="*/ 165189 h 783834"/>
                    <a:gd name="connsiteX25" fmla="*/ 253148 w 1020959"/>
                    <a:gd name="connsiteY25" fmla="*/ 165275 h 783834"/>
                    <a:gd name="connsiteX26" fmla="*/ 31041 w 1020959"/>
                    <a:gd name="connsiteY26" fmla="*/ 251388 h 783834"/>
                    <a:gd name="connsiteX27" fmla="*/ 526000 w 1020959"/>
                    <a:gd name="connsiteY27" fmla="*/ 0 h 7838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1020959" h="783834">
                      <a:moveTo>
                        <a:pt x="526000" y="0"/>
                      </a:moveTo>
                      <a:cubicBezTo>
                        <a:pt x="799358" y="0"/>
                        <a:pt x="1020959" y="112550"/>
                        <a:pt x="1020959" y="251388"/>
                      </a:cubicBezTo>
                      <a:cubicBezTo>
                        <a:pt x="990181" y="232884"/>
                        <a:pt x="955781" y="216338"/>
                        <a:pt x="918511" y="201926"/>
                      </a:cubicBezTo>
                      <a:lnTo>
                        <a:pt x="914855" y="200807"/>
                      </a:lnTo>
                      <a:lnTo>
                        <a:pt x="916798" y="202860"/>
                      </a:lnTo>
                      <a:lnTo>
                        <a:pt x="929867" y="232649"/>
                      </a:lnTo>
                      <a:lnTo>
                        <a:pt x="945888" y="244005"/>
                      </a:lnTo>
                      <a:lnTo>
                        <a:pt x="939629" y="247118"/>
                      </a:lnTo>
                      <a:lnTo>
                        <a:pt x="949618" y="259394"/>
                      </a:lnTo>
                      <a:lnTo>
                        <a:pt x="884786" y="274395"/>
                      </a:lnTo>
                      <a:lnTo>
                        <a:pt x="731145" y="350813"/>
                      </a:lnTo>
                      <a:cubicBezTo>
                        <a:pt x="657920" y="390478"/>
                        <a:pt x="583668" y="433870"/>
                        <a:pt x="510243" y="479986"/>
                      </a:cubicBezTo>
                      <a:cubicBezTo>
                        <a:pt x="363391" y="572218"/>
                        <a:pt x="224920" y="672157"/>
                        <a:pt x="108496" y="769940"/>
                      </a:cubicBezTo>
                      <a:lnTo>
                        <a:pt x="108494" y="769941"/>
                      </a:lnTo>
                      <a:cubicBezTo>
                        <a:pt x="99675" y="755899"/>
                        <a:pt x="102989" y="735163"/>
                        <a:pt x="116534" y="709688"/>
                      </a:cubicBezTo>
                      <a:lnTo>
                        <a:pt x="131427" y="687406"/>
                      </a:lnTo>
                      <a:lnTo>
                        <a:pt x="130477" y="688257"/>
                      </a:lnTo>
                      <a:cubicBezTo>
                        <a:pt x="98997" y="719022"/>
                        <a:pt x="69175" y="750929"/>
                        <a:pt x="41261" y="783833"/>
                      </a:cubicBezTo>
                      <a:lnTo>
                        <a:pt x="41260" y="783834"/>
                      </a:lnTo>
                      <a:cubicBezTo>
                        <a:pt x="-15477" y="685562"/>
                        <a:pt x="13931" y="553060"/>
                        <a:pt x="105204" y="432147"/>
                      </a:cubicBezTo>
                      <a:lnTo>
                        <a:pt x="130269" y="403526"/>
                      </a:lnTo>
                      <a:lnTo>
                        <a:pt x="3364" y="462584"/>
                      </a:lnTo>
                      <a:lnTo>
                        <a:pt x="3362" y="462585"/>
                      </a:lnTo>
                      <a:cubicBezTo>
                        <a:pt x="-19732" y="361050"/>
                        <a:pt x="78082" y="247178"/>
                        <a:pt x="237260" y="171834"/>
                      </a:cubicBezTo>
                      <a:lnTo>
                        <a:pt x="253653" y="165189"/>
                      </a:lnTo>
                      <a:lnTo>
                        <a:pt x="253148" y="165275"/>
                      </a:lnTo>
                      <a:cubicBezTo>
                        <a:pt x="168644" y="185202"/>
                        <a:pt x="92597" y="214381"/>
                        <a:pt x="31041" y="251388"/>
                      </a:cubicBezTo>
                      <a:cubicBezTo>
                        <a:pt x="31041" y="112550"/>
                        <a:pt x="252642" y="0"/>
                        <a:pt x="52600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6" name="楕円 105">
                  <a:extLst>
                    <a:ext uri="{FF2B5EF4-FFF2-40B4-BE49-F238E27FC236}">
                      <a16:creationId xmlns:a16="http://schemas.microsoft.com/office/drawing/2014/main" id="{6B31A7BD-28D3-413D-B5EC-B175CCBCB90E}"/>
                    </a:ext>
                  </a:extLst>
                </p:cNvPr>
                <p:cNvSpPr/>
                <p:nvPr/>
              </p:nvSpPr>
              <p:spPr>
                <a:xfrm rot="19800000">
                  <a:off x="7598108" y="1824541"/>
                  <a:ext cx="45719" cy="92869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7" name="四角形: 角を丸くする 106">
                  <a:extLst>
                    <a:ext uri="{FF2B5EF4-FFF2-40B4-BE49-F238E27FC236}">
                      <a16:creationId xmlns:a16="http://schemas.microsoft.com/office/drawing/2014/main" id="{58DB7899-3321-451A-BE6D-412A2AD245ED}"/>
                    </a:ext>
                  </a:extLst>
                </p:cNvPr>
                <p:cNvSpPr/>
                <p:nvPr/>
              </p:nvSpPr>
              <p:spPr>
                <a:xfrm rot="900000">
                  <a:off x="7870040" y="1312961"/>
                  <a:ext cx="287644" cy="74195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8" name="四角形: 角を丸くする 107">
                  <a:extLst>
                    <a:ext uri="{FF2B5EF4-FFF2-40B4-BE49-F238E27FC236}">
                      <a16:creationId xmlns:a16="http://schemas.microsoft.com/office/drawing/2014/main" id="{3F1E80E2-6BF2-492A-B743-198532D8DF1D}"/>
                    </a:ext>
                  </a:extLst>
                </p:cNvPr>
                <p:cNvSpPr/>
                <p:nvPr/>
              </p:nvSpPr>
              <p:spPr>
                <a:xfrm rot="20700000">
                  <a:off x="7431371" y="1312961"/>
                  <a:ext cx="239550" cy="74195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6A33ABCC-8B00-4F56-A291-FCD2C6479E98}"/>
                  </a:ext>
                </a:extLst>
              </p:cNvPr>
              <p:cNvSpPr/>
              <p:nvPr/>
            </p:nvSpPr>
            <p:spPr>
              <a:xfrm>
                <a:off x="7831518" y="1072758"/>
                <a:ext cx="172845" cy="253114"/>
              </a:xfrm>
              <a:custGeom>
                <a:avLst/>
                <a:gdLst>
                  <a:gd name="connsiteX0" fmla="*/ 316282 w 374516"/>
                  <a:gd name="connsiteY0" fmla="*/ 0 h 592166"/>
                  <a:gd name="connsiteX1" fmla="*/ 374516 w 374516"/>
                  <a:gd name="connsiteY1" fmla="*/ 0 h 592166"/>
                  <a:gd name="connsiteX2" fmla="*/ 374516 w 374516"/>
                  <a:gd name="connsiteY2" fmla="*/ 290033 h 592166"/>
                  <a:gd name="connsiteX3" fmla="*/ 316282 w 374516"/>
                  <a:gd name="connsiteY3" fmla="*/ 290033 h 592166"/>
                  <a:gd name="connsiteX4" fmla="*/ 210854 w 374516"/>
                  <a:gd name="connsiteY4" fmla="*/ 0 h 592166"/>
                  <a:gd name="connsiteX5" fmla="*/ 269088 w 374516"/>
                  <a:gd name="connsiteY5" fmla="*/ 0 h 592166"/>
                  <a:gd name="connsiteX6" fmla="*/ 269088 w 374516"/>
                  <a:gd name="connsiteY6" fmla="*/ 467042 h 592166"/>
                  <a:gd name="connsiteX7" fmla="*/ 210854 w 374516"/>
                  <a:gd name="connsiteY7" fmla="*/ 467042 h 592166"/>
                  <a:gd name="connsiteX8" fmla="*/ 105427 w 374516"/>
                  <a:gd name="connsiteY8" fmla="*/ 0 h 592166"/>
                  <a:gd name="connsiteX9" fmla="*/ 163661 w 374516"/>
                  <a:gd name="connsiteY9" fmla="*/ 0 h 592166"/>
                  <a:gd name="connsiteX10" fmla="*/ 163661 w 374516"/>
                  <a:gd name="connsiteY10" fmla="*/ 390307 h 592166"/>
                  <a:gd name="connsiteX11" fmla="*/ 105427 w 374516"/>
                  <a:gd name="connsiteY11" fmla="*/ 390307 h 592166"/>
                  <a:gd name="connsiteX12" fmla="*/ 0 w 374516"/>
                  <a:gd name="connsiteY12" fmla="*/ 0 h 592166"/>
                  <a:gd name="connsiteX13" fmla="*/ 58234 w 374516"/>
                  <a:gd name="connsiteY13" fmla="*/ 0 h 592166"/>
                  <a:gd name="connsiteX14" fmla="*/ 58234 w 374516"/>
                  <a:gd name="connsiteY14" fmla="*/ 592166 h 592166"/>
                  <a:gd name="connsiteX15" fmla="*/ 0 w 374516"/>
                  <a:gd name="connsiteY15" fmla="*/ 592166 h 592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74516" h="592166">
                    <a:moveTo>
                      <a:pt x="316282" y="0"/>
                    </a:moveTo>
                    <a:lnTo>
                      <a:pt x="374516" y="0"/>
                    </a:lnTo>
                    <a:lnTo>
                      <a:pt x="374516" y="290033"/>
                    </a:lnTo>
                    <a:lnTo>
                      <a:pt x="316282" y="290033"/>
                    </a:lnTo>
                    <a:close/>
                    <a:moveTo>
                      <a:pt x="210854" y="0"/>
                    </a:moveTo>
                    <a:lnTo>
                      <a:pt x="269088" y="0"/>
                    </a:lnTo>
                    <a:lnTo>
                      <a:pt x="269088" y="467042"/>
                    </a:lnTo>
                    <a:lnTo>
                      <a:pt x="210854" y="467042"/>
                    </a:lnTo>
                    <a:close/>
                    <a:moveTo>
                      <a:pt x="105427" y="0"/>
                    </a:moveTo>
                    <a:lnTo>
                      <a:pt x="163661" y="0"/>
                    </a:lnTo>
                    <a:lnTo>
                      <a:pt x="163661" y="390307"/>
                    </a:lnTo>
                    <a:lnTo>
                      <a:pt x="105427" y="390307"/>
                    </a:lnTo>
                    <a:close/>
                    <a:moveTo>
                      <a:pt x="0" y="0"/>
                    </a:moveTo>
                    <a:lnTo>
                      <a:pt x="58234" y="0"/>
                    </a:lnTo>
                    <a:lnTo>
                      <a:pt x="58234" y="592166"/>
                    </a:lnTo>
                    <a:lnTo>
                      <a:pt x="0" y="592166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8D7B971D-766C-47B3-8FD0-871BC154C3A8}"/>
                  </a:ext>
                </a:extLst>
              </p:cNvPr>
              <p:cNvSpPr/>
              <p:nvPr/>
            </p:nvSpPr>
            <p:spPr>
              <a:xfrm>
                <a:off x="8281924" y="2482157"/>
                <a:ext cx="406936" cy="1064341"/>
              </a:xfrm>
              <a:custGeom>
                <a:avLst/>
                <a:gdLst>
                  <a:gd name="connsiteX0" fmla="*/ 69257 w 329444"/>
                  <a:gd name="connsiteY0" fmla="*/ 0 h 797719"/>
                  <a:gd name="connsiteX1" fmla="*/ 260187 w 329444"/>
                  <a:gd name="connsiteY1" fmla="*/ 0 h 797719"/>
                  <a:gd name="connsiteX2" fmla="*/ 281198 w 329444"/>
                  <a:gd name="connsiteY2" fmla="*/ 14166 h 797719"/>
                  <a:gd name="connsiteX3" fmla="*/ 329444 w 329444"/>
                  <a:gd name="connsiteY3" fmla="*/ 130642 h 797719"/>
                  <a:gd name="connsiteX4" fmla="*/ 329444 w 329444"/>
                  <a:gd name="connsiteY4" fmla="*/ 797719 h 797719"/>
                  <a:gd name="connsiteX5" fmla="*/ 0 w 329444"/>
                  <a:gd name="connsiteY5" fmla="*/ 797719 h 797719"/>
                  <a:gd name="connsiteX6" fmla="*/ 0 w 329444"/>
                  <a:gd name="connsiteY6" fmla="*/ 130642 h 797719"/>
                  <a:gd name="connsiteX7" fmla="*/ 48246 w 329444"/>
                  <a:gd name="connsiteY7" fmla="*/ 14166 h 797719"/>
                  <a:gd name="connsiteX0" fmla="*/ 69257 w 329444"/>
                  <a:gd name="connsiteY0" fmla="*/ 0 h 797719"/>
                  <a:gd name="connsiteX1" fmla="*/ 164306 w 329444"/>
                  <a:gd name="connsiteY1" fmla="*/ 795 h 797719"/>
                  <a:gd name="connsiteX2" fmla="*/ 260187 w 329444"/>
                  <a:gd name="connsiteY2" fmla="*/ 0 h 797719"/>
                  <a:gd name="connsiteX3" fmla="*/ 281198 w 329444"/>
                  <a:gd name="connsiteY3" fmla="*/ 14166 h 797719"/>
                  <a:gd name="connsiteX4" fmla="*/ 329444 w 329444"/>
                  <a:gd name="connsiteY4" fmla="*/ 130642 h 797719"/>
                  <a:gd name="connsiteX5" fmla="*/ 329444 w 329444"/>
                  <a:gd name="connsiteY5" fmla="*/ 797719 h 797719"/>
                  <a:gd name="connsiteX6" fmla="*/ 0 w 329444"/>
                  <a:gd name="connsiteY6" fmla="*/ 797719 h 797719"/>
                  <a:gd name="connsiteX7" fmla="*/ 0 w 329444"/>
                  <a:gd name="connsiteY7" fmla="*/ 130642 h 797719"/>
                  <a:gd name="connsiteX8" fmla="*/ 48246 w 329444"/>
                  <a:gd name="connsiteY8" fmla="*/ 14166 h 797719"/>
                  <a:gd name="connsiteX9" fmla="*/ 69257 w 329444"/>
                  <a:gd name="connsiteY9" fmla="*/ 0 h 797719"/>
                  <a:gd name="connsiteX0" fmla="*/ 164306 w 329444"/>
                  <a:gd name="connsiteY0" fmla="*/ 795 h 797719"/>
                  <a:gd name="connsiteX1" fmla="*/ 260187 w 329444"/>
                  <a:gd name="connsiteY1" fmla="*/ 0 h 797719"/>
                  <a:gd name="connsiteX2" fmla="*/ 281198 w 329444"/>
                  <a:gd name="connsiteY2" fmla="*/ 14166 h 797719"/>
                  <a:gd name="connsiteX3" fmla="*/ 329444 w 329444"/>
                  <a:gd name="connsiteY3" fmla="*/ 130642 h 797719"/>
                  <a:gd name="connsiteX4" fmla="*/ 329444 w 329444"/>
                  <a:gd name="connsiteY4" fmla="*/ 797719 h 797719"/>
                  <a:gd name="connsiteX5" fmla="*/ 0 w 329444"/>
                  <a:gd name="connsiteY5" fmla="*/ 797719 h 797719"/>
                  <a:gd name="connsiteX6" fmla="*/ 0 w 329444"/>
                  <a:gd name="connsiteY6" fmla="*/ 130642 h 797719"/>
                  <a:gd name="connsiteX7" fmla="*/ 48246 w 329444"/>
                  <a:gd name="connsiteY7" fmla="*/ 14166 h 797719"/>
                  <a:gd name="connsiteX8" fmla="*/ 69257 w 329444"/>
                  <a:gd name="connsiteY8" fmla="*/ 0 h 797719"/>
                  <a:gd name="connsiteX9" fmla="*/ 255746 w 329444"/>
                  <a:gd name="connsiteY9" fmla="*/ 92235 h 797719"/>
                  <a:gd name="connsiteX0" fmla="*/ 164306 w 329444"/>
                  <a:gd name="connsiteY0" fmla="*/ 795 h 797719"/>
                  <a:gd name="connsiteX1" fmla="*/ 260187 w 329444"/>
                  <a:gd name="connsiteY1" fmla="*/ 0 h 797719"/>
                  <a:gd name="connsiteX2" fmla="*/ 281198 w 329444"/>
                  <a:gd name="connsiteY2" fmla="*/ 14166 h 797719"/>
                  <a:gd name="connsiteX3" fmla="*/ 329444 w 329444"/>
                  <a:gd name="connsiteY3" fmla="*/ 130642 h 797719"/>
                  <a:gd name="connsiteX4" fmla="*/ 329444 w 329444"/>
                  <a:gd name="connsiteY4" fmla="*/ 797719 h 797719"/>
                  <a:gd name="connsiteX5" fmla="*/ 0 w 329444"/>
                  <a:gd name="connsiteY5" fmla="*/ 797719 h 797719"/>
                  <a:gd name="connsiteX6" fmla="*/ 0 w 329444"/>
                  <a:gd name="connsiteY6" fmla="*/ 130642 h 797719"/>
                  <a:gd name="connsiteX7" fmla="*/ 48246 w 329444"/>
                  <a:gd name="connsiteY7" fmla="*/ 14166 h 797719"/>
                  <a:gd name="connsiteX8" fmla="*/ 69257 w 329444"/>
                  <a:gd name="connsiteY8" fmla="*/ 0 h 797719"/>
                  <a:gd name="connsiteX0" fmla="*/ 260187 w 329444"/>
                  <a:gd name="connsiteY0" fmla="*/ 0 h 797719"/>
                  <a:gd name="connsiteX1" fmla="*/ 281198 w 329444"/>
                  <a:gd name="connsiteY1" fmla="*/ 14166 h 797719"/>
                  <a:gd name="connsiteX2" fmla="*/ 329444 w 329444"/>
                  <a:gd name="connsiteY2" fmla="*/ 130642 h 797719"/>
                  <a:gd name="connsiteX3" fmla="*/ 329444 w 329444"/>
                  <a:gd name="connsiteY3" fmla="*/ 797719 h 797719"/>
                  <a:gd name="connsiteX4" fmla="*/ 0 w 329444"/>
                  <a:gd name="connsiteY4" fmla="*/ 797719 h 797719"/>
                  <a:gd name="connsiteX5" fmla="*/ 0 w 329444"/>
                  <a:gd name="connsiteY5" fmla="*/ 130642 h 797719"/>
                  <a:gd name="connsiteX6" fmla="*/ 48246 w 329444"/>
                  <a:gd name="connsiteY6" fmla="*/ 14166 h 797719"/>
                  <a:gd name="connsiteX7" fmla="*/ 69257 w 329444"/>
                  <a:gd name="connsiteY7" fmla="*/ 0 h 797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29444" h="797719">
                    <a:moveTo>
                      <a:pt x="260187" y="0"/>
                    </a:moveTo>
                    <a:lnTo>
                      <a:pt x="281198" y="14166"/>
                    </a:lnTo>
                    <a:cubicBezTo>
                      <a:pt x="311007" y="43975"/>
                      <a:pt x="329444" y="85156"/>
                      <a:pt x="329444" y="130642"/>
                    </a:cubicBezTo>
                    <a:lnTo>
                      <a:pt x="329444" y="797719"/>
                    </a:lnTo>
                    <a:lnTo>
                      <a:pt x="0" y="797719"/>
                    </a:lnTo>
                    <a:lnTo>
                      <a:pt x="0" y="130642"/>
                    </a:lnTo>
                    <a:cubicBezTo>
                      <a:pt x="0" y="85156"/>
                      <a:pt x="18437" y="43975"/>
                      <a:pt x="48246" y="14166"/>
                    </a:cubicBezTo>
                    <a:lnTo>
                      <a:pt x="69257" y="0"/>
                    </a:ln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96" name="グループ化 95">
                <a:extLst>
                  <a:ext uri="{FF2B5EF4-FFF2-40B4-BE49-F238E27FC236}">
                    <a16:creationId xmlns:a16="http://schemas.microsoft.com/office/drawing/2014/main" id="{1D4613DA-95EA-4B92-8F05-8A9025E783AA}"/>
                  </a:ext>
                </a:extLst>
              </p:cNvPr>
              <p:cNvGrpSpPr/>
              <p:nvPr/>
            </p:nvGrpSpPr>
            <p:grpSpPr>
              <a:xfrm>
                <a:off x="7502624" y="1519238"/>
                <a:ext cx="106370" cy="152190"/>
                <a:chOff x="1599941" y="1796144"/>
                <a:chExt cx="92869" cy="178007"/>
              </a:xfrm>
            </p:grpSpPr>
            <p:sp>
              <p:nvSpPr>
                <p:cNvPr id="101" name="楕円 100">
                  <a:extLst>
                    <a:ext uri="{FF2B5EF4-FFF2-40B4-BE49-F238E27FC236}">
                      <a16:creationId xmlns:a16="http://schemas.microsoft.com/office/drawing/2014/main" id="{9F178CC9-2B36-4589-B2D6-41882A16C12D}"/>
                    </a:ext>
                  </a:extLst>
                </p:cNvPr>
                <p:cNvSpPr/>
                <p:nvPr/>
              </p:nvSpPr>
              <p:spPr>
                <a:xfrm>
                  <a:off x="1612805" y="1812812"/>
                  <a:ext cx="65600" cy="15017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" name="円: 塗りつぶしなし 101">
                  <a:extLst>
                    <a:ext uri="{FF2B5EF4-FFF2-40B4-BE49-F238E27FC236}">
                      <a16:creationId xmlns:a16="http://schemas.microsoft.com/office/drawing/2014/main" id="{E9CF2512-9222-4CAB-A244-2F6AA60FF464}"/>
                    </a:ext>
                  </a:extLst>
                </p:cNvPr>
                <p:cNvSpPr/>
                <p:nvPr/>
              </p:nvSpPr>
              <p:spPr>
                <a:xfrm>
                  <a:off x="1599941" y="1796144"/>
                  <a:ext cx="92869" cy="178007"/>
                </a:xfrm>
                <a:prstGeom prst="donu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97" name="グループ化 96">
                <a:extLst>
                  <a:ext uri="{FF2B5EF4-FFF2-40B4-BE49-F238E27FC236}">
                    <a16:creationId xmlns:a16="http://schemas.microsoft.com/office/drawing/2014/main" id="{F1D712F5-D3A3-46F7-9309-BDFA1F42F2C8}"/>
                  </a:ext>
                </a:extLst>
              </p:cNvPr>
              <p:cNvGrpSpPr/>
              <p:nvPr/>
            </p:nvGrpSpPr>
            <p:grpSpPr>
              <a:xfrm>
                <a:off x="7904706" y="1519238"/>
                <a:ext cx="144418" cy="152190"/>
                <a:chOff x="1599941" y="1796144"/>
                <a:chExt cx="92869" cy="178007"/>
              </a:xfrm>
            </p:grpSpPr>
            <p:sp>
              <p:nvSpPr>
                <p:cNvPr id="99" name="楕円 98">
                  <a:extLst>
                    <a:ext uri="{FF2B5EF4-FFF2-40B4-BE49-F238E27FC236}">
                      <a16:creationId xmlns:a16="http://schemas.microsoft.com/office/drawing/2014/main" id="{8B2B8C56-B5BF-4DE9-A461-172A82511218}"/>
                    </a:ext>
                  </a:extLst>
                </p:cNvPr>
                <p:cNvSpPr/>
                <p:nvPr/>
              </p:nvSpPr>
              <p:spPr>
                <a:xfrm>
                  <a:off x="1612805" y="1812812"/>
                  <a:ext cx="65600" cy="15017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" name="円: 塗りつぶしなし 99">
                  <a:extLst>
                    <a:ext uri="{FF2B5EF4-FFF2-40B4-BE49-F238E27FC236}">
                      <a16:creationId xmlns:a16="http://schemas.microsoft.com/office/drawing/2014/main" id="{571D988D-2D03-41EA-9BF2-914786045346}"/>
                    </a:ext>
                  </a:extLst>
                </p:cNvPr>
                <p:cNvSpPr/>
                <p:nvPr/>
              </p:nvSpPr>
              <p:spPr>
                <a:xfrm>
                  <a:off x="1599941" y="1796144"/>
                  <a:ext cx="92869" cy="178007"/>
                </a:xfrm>
                <a:prstGeom prst="donu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98" name="円/楕円 27">
                <a:extLst>
                  <a:ext uri="{FF2B5EF4-FFF2-40B4-BE49-F238E27FC236}">
                    <a16:creationId xmlns:a16="http://schemas.microsoft.com/office/drawing/2014/main" id="{BF955C18-658F-43BC-8F39-70B87942CCBE}"/>
                  </a:ext>
                </a:extLst>
              </p:cNvPr>
              <p:cNvSpPr/>
              <p:nvPr/>
            </p:nvSpPr>
            <p:spPr>
              <a:xfrm rot="7032295">
                <a:off x="7862378" y="1836020"/>
                <a:ext cx="290141" cy="90364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92" name="円/楕円 27">
              <a:extLst>
                <a:ext uri="{FF2B5EF4-FFF2-40B4-BE49-F238E27FC236}">
                  <a16:creationId xmlns:a16="http://schemas.microsoft.com/office/drawing/2014/main" id="{D5ADE5F0-8587-4492-A3C7-6CB84F36A451}"/>
                </a:ext>
              </a:extLst>
            </p:cNvPr>
            <p:cNvSpPr/>
            <p:nvPr/>
          </p:nvSpPr>
          <p:spPr>
            <a:xfrm rot="13943616">
              <a:off x="7480414" y="1906397"/>
              <a:ext cx="156558" cy="45719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263 w 3210681"/>
                <a:gd name="connsiteY0" fmla="*/ 27522 h 373807"/>
                <a:gd name="connsiteX1" fmla="*/ 1702573 w 3210681"/>
                <a:gd name="connsiteY1" fmla="*/ 101140 h 373807"/>
                <a:gd name="connsiteX2" fmla="*/ 3210681 w 3210681"/>
                <a:gd name="connsiteY2" fmla="*/ 27522 h 373807"/>
                <a:gd name="connsiteX3" fmla="*/ 1605472 w 3210681"/>
                <a:gd name="connsiteY3" fmla="*/ 373807 h 373807"/>
                <a:gd name="connsiteX4" fmla="*/ 263 w 3210681"/>
                <a:gd name="connsiteY4" fmla="*/ 27522 h 373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681" h="373807">
                  <a:moveTo>
                    <a:pt x="263" y="27522"/>
                  </a:moveTo>
                  <a:cubicBezTo>
                    <a:pt x="16446" y="-17922"/>
                    <a:pt x="816041" y="101140"/>
                    <a:pt x="1702573" y="101140"/>
                  </a:cubicBezTo>
                  <a:cubicBezTo>
                    <a:pt x="2589105" y="101140"/>
                    <a:pt x="3210681" y="-63720"/>
                    <a:pt x="3210681" y="27522"/>
                  </a:cubicBezTo>
                  <a:cubicBezTo>
                    <a:pt x="3210681" y="118764"/>
                    <a:pt x="2492004" y="373807"/>
                    <a:pt x="1605472" y="373807"/>
                  </a:cubicBezTo>
                  <a:cubicBezTo>
                    <a:pt x="718940" y="373807"/>
                    <a:pt x="-15920" y="72966"/>
                    <a:pt x="263" y="2752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26" name="グループ化 125">
            <a:extLst>
              <a:ext uri="{FF2B5EF4-FFF2-40B4-BE49-F238E27FC236}">
                <a16:creationId xmlns:a16="http://schemas.microsoft.com/office/drawing/2014/main" id="{9A4A1542-EC29-4FAD-8CC7-9D9260852F7E}"/>
              </a:ext>
            </a:extLst>
          </p:cNvPr>
          <p:cNvGrpSpPr/>
          <p:nvPr/>
        </p:nvGrpSpPr>
        <p:grpSpPr>
          <a:xfrm>
            <a:off x="4199446" y="679069"/>
            <a:ext cx="1339677" cy="2867429"/>
            <a:chOff x="4199446" y="679069"/>
            <a:chExt cx="1339677" cy="2867429"/>
          </a:xfrm>
        </p:grpSpPr>
        <p:grpSp>
          <p:nvGrpSpPr>
            <p:cNvPr id="127" name="グループ化 126">
              <a:extLst>
                <a:ext uri="{FF2B5EF4-FFF2-40B4-BE49-F238E27FC236}">
                  <a16:creationId xmlns:a16="http://schemas.microsoft.com/office/drawing/2014/main" id="{36D9E84D-B103-464F-BBEF-ECE128174CD7}"/>
                </a:ext>
              </a:extLst>
            </p:cNvPr>
            <p:cNvGrpSpPr/>
            <p:nvPr/>
          </p:nvGrpSpPr>
          <p:grpSpPr>
            <a:xfrm>
              <a:off x="4199446" y="679069"/>
              <a:ext cx="1339677" cy="2867429"/>
              <a:chOff x="4199446" y="679069"/>
              <a:chExt cx="1339677" cy="2867429"/>
            </a:xfrm>
          </p:grpSpPr>
          <p:grpSp>
            <p:nvGrpSpPr>
              <p:cNvPr id="129" name="グループ化 128">
                <a:extLst>
                  <a:ext uri="{FF2B5EF4-FFF2-40B4-BE49-F238E27FC236}">
                    <a16:creationId xmlns:a16="http://schemas.microsoft.com/office/drawing/2014/main" id="{2EEA544F-E556-40EF-9E4D-9A688B01AF86}"/>
                  </a:ext>
                </a:extLst>
              </p:cNvPr>
              <p:cNvGrpSpPr/>
              <p:nvPr/>
            </p:nvGrpSpPr>
            <p:grpSpPr>
              <a:xfrm>
                <a:off x="4199446" y="679069"/>
                <a:ext cx="1327505" cy="2861310"/>
                <a:chOff x="2450344" y="679069"/>
                <a:chExt cx="1327505" cy="2861310"/>
              </a:xfrm>
            </p:grpSpPr>
            <p:sp>
              <p:nvSpPr>
                <p:cNvPr id="139" name="楕円 138">
                  <a:extLst>
                    <a:ext uri="{FF2B5EF4-FFF2-40B4-BE49-F238E27FC236}">
                      <a16:creationId xmlns:a16="http://schemas.microsoft.com/office/drawing/2014/main" id="{DE6A9063-231B-4069-A180-751A6ED64E14}"/>
                    </a:ext>
                  </a:extLst>
                </p:cNvPr>
                <p:cNvSpPr/>
                <p:nvPr/>
              </p:nvSpPr>
              <p:spPr>
                <a:xfrm rot="18900000">
                  <a:off x="2474928" y="850966"/>
                  <a:ext cx="909181" cy="83612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0" name="フリーフォーム: 図形 139">
                  <a:extLst>
                    <a:ext uri="{FF2B5EF4-FFF2-40B4-BE49-F238E27FC236}">
                      <a16:creationId xmlns:a16="http://schemas.microsoft.com/office/drawing/2014/main" id="{37CB1793-D540-4373-A3E7-6002A812735D}"/>
                    </a:ext>
                  </a:extLst>
                </p:cNvPr>
                <p:cNvSpPr/>
                <p:nvPr/>
              </p:nvSpPr>
              <p:spPr>
                <a:xfrm>
                  <a:off x="2450344" y="833439"/>
                  <a:ext cx="1314000" cy="1331398"/>
                </a:xfrm>
                <a:custGeom>
                  <a:avLst/>
                  <a:gdLst>
                    <a:gd name="connsiteX0" fmla="*/ 659628 w 1314000"/>
                    <a:gd name="connsiteY0" fmla="*/ 0 h 1300117"/>
                    <a:gd name="connsiteX1" fmla="*/ 1249565 w 1314000"/>
                    <a:gd name="connsiteY1" fmla="*/ 617538 h 1300117"/>
                    <a:gd name="connsiteX2" fmla="*/ 1203205 w 1314000"/>
                    <a:gd name="connsiteY2" fmla="*/ 857912 h 1300117"/>
                    <a:gd name="connsiteX3" fmla="*/ 1195178 w 1314000"/>
                    <a:gd name="connsiteY3" fmla="*/ 873392 h 1300117"/>
                    <a:gd name="connsiteX4" fmla="*/ 1214790 w 1314000"/>
                    <a:gd name="connsiteY4" fmla="*/ 970265 h 1300117"/>
                    <a:gd name="connsiteX5" fmla="*/ 1314000 w 1314000"/>
                    <a:gd name="connsiteY5" fmla="*/ 1214286 h 1300117"/>
                    <a:gd name="connsiteX6" fmla="*/ 1115657 w 1314000"/>
                    <a:gd name="connsiteY6" fmla="*/ 1188174 h 1300117"/>
                    <a:gd name="connsiteX7" fmla="*/ 1086119 w 1314000"/>
                    <a:gd name="connsiteY7" fmla="*/ 1162486 h 1300117"/>
                    <a:gd name="connsiteX8" fmla="*/ 1086598 w 1314000"/>
                    <a:gd name="connsiteY8" fmla="*/ 1170191 h 1300117"/>
                    <a:gd name="connsiteX9" fmla="*/ 1111102 w 1314000"/>
                    <a:gd name="connsiteY9" fmla="*/ 1300117 h 1300117"/>
                    <a:gd name="connsiteX10" fmla="*/ 894359 w 1314000"/>
                    <a:gd name="connsiteY10" fmla="*/ 1184875 h 1300117"/>
                    <a:gd name="connsiteX11" fmla="*/ 893850 w 1314000"/>
                    <a:gd name="connsiteY11" fmla="*/ 1183938 h 1300117"/>
                    <a:gd name="connsiteX12" fmla="*/ 889258 w 1314000"/>
                    <a:gd name="connsiteY12" fmla="*/ 1186547 h 1300117"/>
                    <a:gd name="connsiteX13" fmla="*/ 659628 w 1314000"/>
                    <a:gd name="connsiteY13" fmla="*/ 1235076 h 1300117"/>
                    <a:gd name="connsiteX14" fmla="*/ 429998 w 1314000"/>
                    <a:gd name="connsiteY14" fmla="*/ 1186547 h 1300117"/>
                    <a:gd name="connsiteX15" fmla="*/ 421389 w 1314000"/>
                    <a:gd name="connsiteY15" fmla="*/ 1181656 h 1300117"/>
                    <a:gd name="connsiteX16" fmla="*/ 419642 w 1314000"/>
                    <a:gd name="connsiteY16" fmla="*/ 1184875 h 1300117"/>
                    <a:gd name="connsiteX17" fmla="*/ 202898 w 1314000"/>
                    <a:gd name="connsiteY17" fmla="*/ 1300117 h 1300117"/>
                    <a:gd name="connsiteX18" fmla="*/ 227402 w 1314000"/>
                    <a:gd name="connsiteY18" fmla="*/ 1170191 h 1300117"/>
                    <a:gd name="connsiteX19" fmla="*/ 227881 w 1314000"/>
                    <a:gd name="connsiteY19" fmla="*/ 1162486 h 1300117"/>
                    <a:gd name="connsiteX20" fmla="*/ 198343 w 1314000"/>
                    <a:gd name="connsiteY20" fmla="*/ 1188174 h 1300117"/>
                    <a:gd name="connsiteX21" fmla="*/ 0 w 1314000"/>
                    <a:gd name="connsiteY21" fmla="*/ 1214286 h 1300117"/>
                    <a:gd name="connsiteX22" fmla="*/ 99211 w 1314000"/>
                    <a:gd name="connsiteY22" fmla="*/ 970265 h 1300117"/>
                    <a:gd name="connsiteX23" fmla="*/ 120298 w 1314000"/>
                    <a:gd name="connsiteY23" fmla="*/ 866102 h 1300117"/>
                    <a:gd name="connsiteX24" fmla="*/ 116051 w 1314000"/>
                    <a:gd name="connsiteY24" fmla="*/ 857912 h 1300117"/>
                    <a:gd name="connsiteX25" fmla="*/ 69691 w 1314000"/>
                    <a:gd name="connsiteY25" fmla="*/ 617538 h 1300117"/>
                    <a:gd name="connsiteX26" fmla="*/ 659628 w 1314000"/>
                    <a:gd name="connsiteY26" fmla="*/ 0 h 13001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314000" h="1300117">
                      <a:moveTo>
                        <a:pt x="659628" y="0"/>
                      </a:moveTo>
                      <a:cubicBezTo>
                        <a:pt x="985441" y="0"/>
                        <a:pt x="1249565" y="276481"/>
                        <a:pt x="1249565" y="617538"/>
                      </a:cubicBezTo>
                      <a:cubicBezTo>
                        <a:pt x="1249565" y="702802"/>
                        <a:pt x="1233057" y="784031"/>
                        <a:pt x="1203205" y="857912"/>
                      </a:cubicBezTo>
                      <a:lnTo>
                        <a:pt x="1195178" y="873392"/>
                      </a:lnTo>
                      <a:lnTo>
                        <a:pt x="1214790" y="970265"/>
                      </a:lnTo>
                      <a:cubicBezTo>
                        <a:pt x="1237516" y="1055082"/>
                        <a:pt x="1270763" y="1137080"/>
                        <a:pt x="1314000" y="1214286"/>
                      </a:cubicBezTo>
                      <a:cubicBezTo>
                        <a:pt x="1244281" y="1232967"/>
                        <a:pt x="1173589" y="1221621"/>
                        <a:pt x="1115657" y="1188174"/>
                      </a:cubicBezTo>
                      <a:lnTo>
                        <a:pt x="1086119" y="1162486"/>
                      </a:lnTo>
                      <a:lnTo>
                        <a:pt x="1086598" y="1170191"/>
                      </a:lnTo>
                      <a:cubicBezTo>
                        <a:pt x="1092043" y="1213840"/>
                        <a:pt x="1100211" y="1257234"/>
                        <a:pt x="1111102" y="1300117"/>
                      </a:cubicBezTo>
                      <a:cubicBezTo>
                        <a:pt x="1020878" y="1300117"/>
                        <a:pt x="941331" y="1254404"/>
                        <a:pt x="894359" y="1184875"/>
                      </a:cubicBezTo>
                      <a:lnTo>
                        <a:pt x="893850" y="1183938"/>
                      </a:lnTo>
                      <a:lnTo>
                        <a:pt x="889258" y="1186547"/>
                      </a:lnTo>
                      <a:cubicBezTo>
                        <a:pt x="818679" y="1217796"/>
                        <a:pt x="741081" y="1235076"/>
                        <a:pt x="659628" y="1235076"/>
                      </a:cubicBezTo>
                      <a:cubicBezTo>
                        <a:pt x="578175" y="1235076"/>
                        <a:pt x="500577" y="1217796"/>
                        <a:pt x="429998" y="1186547"/>
                      </a:cubicBezTo>
                      <a:lnTo>
                        <a:pt x="421389" y="1181656"/>
                      </a:lnTo>
                      <a:lnTo>
                        <a:pt x="419642" y="1184875"/>
                      </a:lnTo>
                      <a:cubicBezTo>
                        <a:pt x="372669" y="1254404"/>
                        <a:pt x="293122" y="1300117"/>
                        <a:pt x="202898" y="1300117"/>
                      </a:cubicBezTo>
                      <a:cubicBezTo>
                        <a:pt x="213789" y="1257234"/>
                        <a:pt x="221957" y="1213840"/>
                        <a:pt x="227402" y="1170191"/>
                      </a:cubicBezTo>
                      <a:lnTo>
                        <a:pt x="227881" y="1162486"/>
                      </a:lnTo>
                      <a:lnTo>
                        <a:pt x="198343" y="1188174"/>
                      </a:lnTo>
                      <a:cubicBezTo>
                        <a:pt x="140411" y="1221621"/>
                        <a:pt x="69719" y="1232967"/>
                        <a:pt x="0" y="1214286"/>
                      </a:cubicBezTo>
                      <a:cubicBezTo>
                        <a:pt x="43237" y="1137080"/>
                        <a:pt x="76484" y="1055082"/>
                        <a:pt x="99211" y="970265"/>
                      </a:cubicBezTo>
                      <a:lnTo>
                        <a:pt x="120298" y="866102"/>
                      </a:lnTo>
                      <a:lnTo>
                        <a:pt x="116051" y="857912"/>
                      </a:lnTo>
                      <a:cubicBezTo>
                        <a:pt x="86199" y="784031"/>
                        <a:pt x="69691" y="702802"/>
                        <a:pt x="69691" y="617538"/>
                      </a:cubicBezTo>
                      <a:cubicBezTo>
                        <a:pt x="69691" y="276481"/>
                        <a:pt x="333815" y="0"/>
                        <a:pt x="659628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41" name="グループ化 140">
                  <a:extLst>
                    <a:ext uri="{FF2B5EF4-FFF2-40B4-BE49-F238E27FC236}">
                      <a16:creationId xmlns:a16="http://schemas.microsoft.com/office/drawing/2014/main" id="{B5A05788-D0E9-41E8-8A41-2A5302315399}"/>
                    </a:ext>
                  </a:extLst>
                </p:cNvPr>
                <p:cNvGrpSpPr/>
                <p:nvPr/>
              </p:nvGrpSpPr>
              <p:grpSpPr>
                <a:xfrm>
                  <a:off x="2503069" y="914400"/>
                  <a:ext cx="1274780" cy="2625979"/>
                  <a:chOff x="5087921" y="914400"/>
                  <a:chExt cx="1274780" cy="2625979"/>
                </a:xfrm>
              </p:grpSpPr>
              <p:sp>
                <p:nvSpPr>
                  <p:cNvPr id="164" name="フリーフォーム: 図形 163">
                    <a:extLst>
                      <a:ext uri="{FF2B5EF4-FFF2-40B4-BE49-F238E27FC236}">
                        <a16:creationId xmlns:a16="http://schemas.microsoft.com/office/drawing/2014/main" id="{17BC6171-BB4A-4962-BDCF-68F5B9A09AC2}"/>
                      </a:ext>
                    </a:extLst>
                  </p:cNvPr>
                  <p:cNvSpPr/>
                  <p:nvPr/>
                </p:nvSpPr>
                <p:spPr>
                  <a:xfrm>
                    <a:off x="5087921" y="914400"/>
                    <a:ext cx="1089115" cy="1815304"/>
                  </a:xfrm>
                  <a:custGeom>
                    <a:avLst/>
                    <a:gdLst>
                      <a:gd name="connsiteX0" fmla="*/ 448541 w 897082"/>
                      <a:gd name="connsiteY0" fmla="*/ 0 h 1466720"/>
                      <a:gd name="connsiteX1" fmla="*/ 897082 w 897082"/>
                      <a:gd name="connsiteY1" fmla="*/ 448541 h 1466720"/>
                      <a:gd name="connsiteX2" fmla="*/ 897082 w 897082"/>
                      <a:gd name="connsiteY2" fmla="*/ 572384 h 1466720"/>
                      <a:gd name="connsiteX3" fmla="*/ 623133 w 897082"/>
                      <a:gd name="connsiteY3" fmla="*/ 985676 h 1466720"/>
                      <a:gd name="connsiteX4" fmla="*/ 564119 w 897082"/>
                      <a:gd name="connsiteY4" fmla="*/ 1003996 h 1466720"/>
                      <a:gd name="connsiteX5" fmla="*/ 575827 w 897082"/>
                      <a:gd name="connsiteY5" fmla="*/ 1118635 h 1466720"/>
                      <a:gd name="connsiteX6" fmla="*/ 603105 w 897082"/>
                      <a:gd name="connsiteY6" fmla="*/ 1118635 h 1466720"/>
                      <a:gd name="connsiteX7" fmla="*/ 786798 w 897082"/>
                      <a:gd name="connsiteY7" fmla="*/ 1292678 h 1466720"/>
                      <a:gd name="connsiteX8" fmla="*/ 786797 w 897082"/>
                      <a:gd name="connsiteY8" fmla="*/ 1466720 h 1466720"/>
                      <a:gd name="connsiteX9" fmla="*/ 188668 w 897082"/>
                      <a:gd name="connsiteY9" fmla="*/ 1466720 h 1466720"/>
                      <a:gd name="connsiteX10" fmla="*/ 188668 w 897082"/>
                      <a:gd name="connsiteY10" fmla="*/ 1292678 h 1466720"/>
                      <a:gd name="connsiteX11" fmla="*/ 300860 w 897082"/>
                      <a:gd name="connsiteY11" fmla="*/ 1132312 h 1466720"/>
                      <a:gd name="connsiteX12" fmla="*/ 352270 w 897082"/>
                      <a:gd name="connsiteY12" fmla="*/ 1122478 h 1466720"/>
                      <a:gd name="connsiteX13" fmla="*/ 363516 w 897082"/>
                      <a:gd name="connsiteY13" fmla="*/ 1012354 h 1466720"/>
                      <a:gd name="connsiteX14" fmla="*/ 358144 w 897082"/>
                      <a:gd name="connsiteY14" fmla="*/ 1011812 h 1466720"/>
                      <a:gd name="connsiteX15" fmla="*/ 0 w 897082"/>
                      <a:gd name="connsiteY15" fmla="*/ 572384 h 1466720"/>
                      <a:gd name="connsiteX16" fmla="*/ 0 w 897082"/>
                      <a:gd name="connsiteY16" fmla="*/ 448541 h 1466720"/>
                      <a:gd name="connsiteX17" fmla="*/ 448541 w 897082"/>
                      <a:gd name="connsiteY17" fmla="*/ 0 h 1466720"/>
                      <a:gd name="connsiteX0" fmla="*/ 448613 w 897154"/>
                      <a:gd name="connsiteY0" fmla="*/ 0 h 1466720"/>
                      <a:gd name="connsiteX1" fmla="*/ 897154 w 897154"/>
                      <a:gd name="connsiteY1" fmla="*/ 448541 h 1466720"/>
                      <a:gd name="connsiteX2" fmla="*/ 897154 w 897154"/>
                      <a:gd name="connsiteY2" fmla="*/ 572384 h 1466720"/>
                      <a:gd name="connsiteX3" fmla="*/ 623205 w 897154"/>
                      <a:gd name="connsiteY3" fmla="*/ 985676 h 1466720"/>
                      <a:gd name="connsiteX4" fmla="*/ 564191 w 897154"/>
                      <a:gd name="connsiteY4" fmla="*/ 1003996 h 1466720"/>
                      <a:gd name="connsiteX5" fmla="*/ 575899 w 897154"/>
                      <a:gd name="connsiteY5" fmla="*/ 1118635 h 1466720"/>
                      <a:gd name="connsiteX6" fmla="*/ 603177 w 897154"/>
                      <a:gd name="connsiteY6" fmla="*/ 1118635 h 1466720"/>
                      <a:gd name="connsiteX7" fmla="*/ 786870 w 897154"/>
                      <a:gd name="connsiteY7" fmla="*/ 1292678 h 1466720"/>
                      <a:gd name="connsiteX8" fmla="*/ 786869 w 897154"/>
                      <a:gd name="connsiteY8" fmla="*/ 1466720 h 1466720"/>
                      <a:gd name="connsiteX9" fmla="*/ 188740 w 897154"/>
                      <a:gd name="connsiteY9" fmla="*/ 1466720 h 1466720"/>
                      <a:gd name="connsiteX10" fmla="*/ 188740 w 897154"/>
                      <a:gd name="connsiteY10" fmla="*/ 1292678 h 1466720"/>
                      <a:gd name="connsiteX11" fmla="*/ 300932 w 897154"/>
                      <a:gd name="connsiteY11" fmla="*/ 1132312 h 1466720"/>
                      <a:gd name="connsiteX12" fmla="*/ 352342 w 897154"/>
                      <a:gd name="connsiteY12" fmla="*/ 1122478 h 1466720"/>
                      <a:gd name="connsiteX13" fmla="*/ 363588 w 897154"/>
                      <a:gd name="connsiteY13" fmla="*/ 1012354 h 1466720"/>
                      <a:gd name="connsiteX14" fmla="*/ 358216 w 897154"/>
                      <a:gd name="connsiteY14" fmla="*/ 1011812 h 1466720"/>
                      <a:gd name="connsiteX15" fmla="*/ 72 w 897154"/>
                      <a:gd name="connsiteY15" fmla="*/ 572384 h 1466720"/>
                      <a:gd name="connsiteX16" fmla="*/ 72 w 897154"/>
                      <a:gd name="connsiteY16" fmla="*/ 448541 h 1466720"/>
                      <a:gd name="connsiteX17" fmla="*/ 448613 w 897154"/>
                      <a:gd name="connsiteY17" fmla="*/ 0 h 1466720"/>
                      <a:gd name="connsiteX0" fmla="*/ 448613 w 897154"/>
                      <a:gd name="connsiteY0" fmla="*/ 0 h 1466720"/>
                      <a:gd name="connsiteX1" fmla="*/ 897154 w 897154"/>
                      <a:gd name="connsiteY1" fmla="*/ 448541 h 1466720"/>
                      <a:gd name="connsiteX2" fmla="*/ 893201 w 897154"/>
                      <a:gd name="connsiteY2" fmla="*/ 568536 h 1466720"/>
                      <a:gd name="connsiteX3" fmla="*/ 623205 w 897154"/>
                      <a:gd name="connsiteY3" fmla="*/ 985676 h 1466720"/>
                      <a:gd name="connsiteX4" fmla="*/ 564191 w 897154"/>
                      <a:gd name="connsiteY4" fmla="*/ 1003996 h 1466720"/>
                      <a:gd name="connsiteX5" fmla="*/ 575899 w 897154"/>
                      <a:gd name="connsiteY5" fmla="*/ 1118635 h 1466720"/>
                      <a:gd name="connsiteX6" fmla="*/ 603177 w 897154"/>
                      <a:gd name="connsiteY6" fmla="*/ 1118635 h 1466720"/>
                      <a:gd name="connsiteX7" fmla="*/ 786870 w 897154"/>
                      <a:gd name="connsiteY7" fmla="*/ 1292678 h 1466720"/>
                      <a:gd name="connsiteX8" fmla="*/ 786869 w 897154"/>
                      <a:gd name="connsiteY8" fmla="*/ 1466720 h 1466720"/>
                      <a:gd name="connsiteX9" fmla="*/ 188740 w 897154"/>
                      <a:gd name="connsiteY9" fmla="*/ 1466720 h 1466720"/>
                      <a:gd name="connsiteX10" fmla="*/ 188740 w 897154"/>
                      <a:gd name="connsiteY10" fmla="*/ 1292678 h 1466720"/>
                      <a:gd name="connsiteX11" fmla="*/ 300932 w 897154"/>
                      <a:gd name="connsiteY11" fmla="*/ 1132312 h 1466720"/>
                      <a:gd name="connsiteX12" fmla="*/ 352342 w 897154"/>
                      <a:gd name="connsiteY12" fmla="*/ 1122478 h 1466720"/>
                      <a:gd name="connsiteX13" fmla="*/ 363588 w 897154"/>
                      <a:gd name="connsiteY13" fmla="*/ 1012354 h 1466720"/>
                      <a:gd name="connsiteX14" fmla="*/ 358216 w 897154"/>
                      <a:gd name="connsiteY14" fmla="*/ 1011812 h 1466720"/>
                      <a:gd name="connsiteX15" fmla="*/ 72 w 897154"/>
                      <a:gd name="connsiteY15" fmla="*/ 572384 h 1466720"/>
                      <a:gd name="connsiteX16" fmla="*/ 72 w 897154"/>
                      <a:gd name="connsiteY16" fmla="*/ 448541 h 1466720"/>
                      <a:gd name="connsiteX17" fmla="*/ 448613 w 897154"/>
                      <a:gd name="connsiteY17" fmla="*/ 0 h 1466720"/>
                      <a:gd name="connsiteX0" fmla="*/ 448613 w 897154"/>
                      <a:gd name="connsiteY0" fmla="*/ 0 h 1466720"/>
                      <a:gd name="connsiteX1" fmla="*/ 897154 w 897154"/>
                      <a:gd name="connsiteY1" fmla="*/ 448541 h 1466720"/>
                      <a:gd name="connsiteX2" fmla="*/ 893201 w 897154"/>
                      <a:gd name="connsiteY2" fmla="*/ 568536 h 1466720"/>
                      <a:gd name="connsiteX3" fmla="*/ 623205 w 897154"/>
                      <a:gd name="connsiteY3" fmla="*/ 985676 h 1466720"/>
                      <a:gd name="connsiteX4" fmla="*/ 564191 w 897154"/>
                      <a:gd name="connsiteY4" fmla="*/ 1003996 h 1466720"/>
                      <a:gd name="connsiteX5" fmla="*/ 575899 w 897154"/>
                      <a:gd name="connsiteY5" fmla="*/ 1118635 h 1466720"/>
                      <a:gd name="connsiteX6" fmla="*/ 603177 w 897154"/>
                      <a:gd name="connsiteY6" fmla="*/ 1118635 h 1466720"/>
                      <a:gd name="connsiteX7" fmla="*/ 786870 w 897154"/>
                      <a:gd name="connsiteY7" fmla="*/ 1292678 h 1466720"/>
                      <a:gd name="connsiteX8" fmla="*/ 786869 w 897154"/>
                      <a:gd name="connsiteY8" fmla="*/ 1466720 h 1466720"/>
                      <a:gd name="connsiteX9" fmla="*/ 188740 w 897154"/>
                      <a:gd name="connsiteY9" fmla="*/ 1466720 h 1466720"/>
                      <a:gd name="connsiteX10" fmla="*/ 188740 w 897154"/>
                      <a:gd name="connsiteY10" fmla="*/ 1292678 h 1466720"/>
                      <a:gd name="connsiteX11" fmla="*/ 300932 w 897154"/>
                      <a:gd name="connsiteY11" fmla="*/ 1132312 h 1466720"/>
                      <a:gd name="connsiteX12" fmla="*/ 352342 w 897154"/>
                      <a:gd name="connsiteY12" fmla="*/ 1122478 h 1466720"/>
                      <a:gd name="connsiteX13" fmla="*/ 363588 w 897154"/>
                      <a:gd name="connsiteY13" fmla="*/ 1012354 h 1466720"/>
                      <a:gd name="connsiteX14" fmla="*/ 358216 w 897154"/>
                      <a:gd name="connsiteY14" fmla="*/ 1011812 h 1466720"/>
                      <a:gd name="connsiteX15" fmla="*/ 72 w 897154"/>
                      <a:gd name="connsiteY15" fmla="*/ 572384 h 1466720"/>
                      <a:gd name="connsiteX16" fmla="*/ 72 w 897154"/>
                      <a:gd name="connsiteY16" fmla="*/ 448541 h 1466720"/>
                      <a:gd name="connsiteX17" fmla="*/ 448613 w 897154"/>
                      <a:gd name="connsiteY17" fmla="*/ 0 h 1466720"/>
                      <a:gd name="connsiteX0" fmla="*/ 448613 w 897154"/>
                      <a:gd name="connsiteY0" fmla="*/ 0 h 1466720"/>
                      <a:gd name="connsiteX1" fmla="*/ 897154 w 897154"/>
                      <a:gd name="connsiteY1" fmla="*/ 448541 h 1466720"/>
                      <a:gd name="connsiteX2" fmla="*/ 893201 w 897154"/>
                      <a:gd name="connsiteY2" fmla="*/ 568536 h 1466720"/>
                      <a:gd name="connsiteX3" fmla="*/ 623205 w 897154"/>
                      <a:gd name="connsiteY3" fmla="*/ 985676 h 1466720"/>
                      <a:gd name="connsiteX4" fmla="*/ 564191 w 897154"/>
                      <a:gd name="connsiteY4" fmla="*/ 1003996 h 1466720"/>
                      <a:gd name="connsiteX5" fmla="*/ 575899 w 897154"/>
                      <a:gd name="connsiteY5" fmla="*/ 1118635 h 1466720"/>
                      <a:gd name="connsiteX6" fmla="*/ 603177 w 897154"/>
                      <a:gd name="connsiteY6" fmla="*/ 1118635 h 1466720"/>
                      <a:gd name="connsiteX7" fmla="*/ 786870 w 897154"/>
                      <a:gd name="connsiteY7" fmla="*/ 1292678 h 1466720"/>
                      <a:gd name="connsiteX8" fmla="*/ 786869 w 897154"/>
                      <a:gd name="connsiteY8" fmla="*/ 1466720 h 1466720"/>
                      <a:gd name="connsiteX9" fmla="*/ 188740 w 897154"/>
                      <a:gd name="connsiteY9" fmla="*/ 1466720 h 1466720"/>
                      <a:gd name="connsiteX10" fmla="*/ 188740 w 897154"/>
                      <a:gd name="connsiteY10" fmla="*/ 1292678 h 1466720"/>
                      <a:gd name="connsiteX11" fmla="*/ 300932 w 897154"/>
                      <a:gd name="connsiteY11" fmla="*/ 1132312 h 1466720"/>
                      <a:gd name="connsiteX12" fmla="*/ 352342 w 897154"/>
                      <a:gd name="connsiteY12" fmla="*/ 1122478 h 1466720"/>
                      <a:gd name="connsiteX13" fmla="*/ 363588 w 897154"/>
                      <a:gd name="connsiteY13" fmla="*/ 1012354 h 1466720"/>
                      <a:gd name="connsiteX14" fmla="*/ 358216 w 897154"/>
                      <a:gd name="connsiteY14" fmla="*/ 1011812 h 1466720"/>
                      <a:gd name="connsiteX15" fmla="*/ 72 w 897154"/>
                      <a:gd name="connsiteY15" fmla="*/ 572384 h 1466720"/>
                      <a:gd name="connsiteX16" fmla="*/ 72 w 897154"/>
                      <a:gd name="connsiteY16" fmla="*/ 448541 h 1466720"/>
                      <a:gd name="connsiteX17" fmla="*/ 448613 w 897154"/>
                      <a:gd name="connsiteY17" fmla="*/ 0 h 1466720"/>
                      <a:gd name="connsiteX0" fmla="*/ 452054 w 900595"/>
                      <a:gd name="connsiteY0" fmla="*/ 0 h 1466720"/>
                      <a:gd name="connsiteX1" fmla="*/ 900595 w 900595"/>
                      <a:gd name="connsiteY1" fmla="*/ 448541 h 1466720"/>
                      <a:gd name="connsiteX2" fmla="*/ 896642 w 900595"/>
                      <a:gd name="connsiteY2" fmla="*/ 568536 h 1466720"/>
                      <a:gd name="connsiteX3" fmla="*/ 626646 w 900595"/>
                      <a:gd name="connsiteY3" fmla="*/ 985676 h 1466720"/>
                      <a:gd name="connsiteX4" fmla="*/ 567632 w 900595"/>
                      <a:gd name="connsiteY4" fmla="*/ 1003996 h 1466720"/>
                      <a:gd name="connsiteX5" fmla="*/ 579340 w 900595"/>
                      <a:gd name="connsiteY5" fmla="*/ 1118635 h 1466720"/>
                      <a:gd name="connsiteX6" fmla="*/ 606618 w 900595"/>
                      <a:gd name="connsiteY6" fmla="*/ 1118635 h 1466720"/>
                      <a:gd name="connsiteX7" fmla="*/ 790311 w 900595"/>
                      <a:gd name="connsiteY7" fmla="*/ 1292678 h 1466720"/>
                      <a:gd name="connsiteX8" fmla="*/ 790310 w 900595"/>
                      <a:gd name="connsiteY8" fmla="*/ 1466720 h 1466720"/>
                      <a:gd name="connsiteX9" fmla="*/ 192181 w 900595"/>
                      <a:gd name="connsiteY9" fmla="*/ 1466720 h 1466720"/>
                      <a:gd name="connsiteX10" fmla="*/ 192181 w 900595"/>
                      <a:gd name="connsiteY10" fmla="*/ 1292678 h 1466720"/>
                      <a:gd name="connsiteX11" fmla="*/ 304373 w 900595"/>
                      <a:gd name="connsiteY11" fmla="*/ 1132312 h 1466720"/>
                      <a:gd name="connsiteX12" fmla="*/ 355783 w 900595"/>
                      <a:gd name="connsiteY12" fmla="*/ 1122478 h 1466720"/>
                      <a:gd name="connsiteX13" fmla="*/ 367029 w 900595"/>
                      <a:gd name="connsiteY13" fmla="*/ 1012354 h 1466720"/>
                      <a:gd name="connsiteX14" fmla="*/ 361657 w 900595"/>
                      <a:gd name="connsiteY14" fmla="*/ 1011812 h 1466720"/>
                      <a:gd name="connsiteX15" fmla="*/ 3513 w 900595"/>
                      <a:gd name="connsiteY15" fmla="*/ 572384 h 1466720"/>
                      <a:gd name="connsiteX16" fmla="*/ 3513 w 900595"/>
                      <a:gd name="connsiteY16" fmla="*/ 448541 h 1466720"/>
                      <a:gd name="connsiteX17" fmla="*/ 452054 w 900595"/>
                      <a:gd name="connsiteY17" fmla="*/ 0 h 1466720"/>
                      <a:gd name="connsiteX0" fmla="*/ 455398 w 903939"/>
                      <a:gd name="connsiteY0" fmla="*/ 0 h 1466720"/>
                      <a:gd name="connsiteX1" fmla="*/ 903939 w 903939"/>
                      <a:gd name="connsiteY1" fmla="*/ 448541 h 1466720"/>
                      <a:gd name="connsiteX2" fmla="*/ 899986 w 903939"/>
                      <a:gd name="connsiteY2" fmla="*/ 568536 h 1466720"/>
                      <a:gd name="connsiteX3" fmla="*/ 629990 w 903939"/>
                      <a:gd name="connsiteY3" fmla="*/ 985676 h 1466720"/>
                      <a:gd name="connsiteX4" fmla="*/ 570976 w 903939"/>
                      <a:gd name="connsiteY4" fmla="*/ 1003996 h 1466720"/>
                      <a:gd name="connsiteX5" fmla="*/ 582684 w 903939"/>
                      <a:gd name="connsiteY5" fmla="*/ 1118635 h 1466720"/>
                      <a:gd name="connsiteX6" fmla="*/ 609962 w 903939"/>
                      <a:gd name="connsiteY6" fmla="*/ 1118635 h 1466720"/>
                      <a:gd name="connsiteX7" fmla="*/ 793655 w 903939"/>
                      <a:gd name="connsiteY7" fmla="*/ 1292678 h 1466720"/>
                      <a:gd name="connsiteX8" fmla="*/ 793654 w 903939"/>
                      <a:gd name="connsiteY8" fmla="*/ 1466720 h 1466720"/>
                      <a:gd name="connsiteX9" fmla="*/ 195525 w 903939"/>
                      <a:gd name="connsiteY9" fmla="*/ 1466720 h 1466720"/>
                      <a:gd name="connsiteX10" fmla="*/ 195525 w 903939"/>
                      <a:gd name="connsiteY10" fmla="*/ 1292678 h 1466720"/>
                      <a:gd name="connsiteX11" fmla="*/ 307717 w 903939"/>
                      <a:gd name="connsiteY11" fmla="*/ 1132312 h 1466720"/>
                      <a:gd name="connsiteX12" fmla="*/ 359127 w 903939"/>
                      <a:gd name="connsiteY12" fmla="*/ 1122478 h 1466720"/>
                      <a:gd name="connsiteX13" fmla="*/ 370373 w 903939"/>
                      <a:gd name="connsiteY13" fmla="*/ 1012354 h 1466720"/>
                      <a:gd name="connsiteX14" fmla="*/ 365001 w 903939"/>
                      <a:gd name="connsiteY14" fmla="*/ 1011812 h 1466720"/>
                      <a:gd name="connsiteX15" fmla="*/ 99434 w 903939"/>
                      <a:gd name="connsiteY15" fmla="*/ 795249 h 1466720"/>
                      <a:gd name="connsiteX16" fmla="*/ 6857 w 903939"/>
                      <a:gd name="connsiteY16" fmla="*/ 572384 h 1466720"/>
                      <a:gd name="connsiteX17" fmla="*/ 6857 w 903939"/>
                      <a:gd name="connsiteY17" fmla="*/ 448541 h 1466720"/>
                      <a:gd name="connsiteX18" fmla="*/ 455398 w 903939"/>
                      <a:gd name="connsiteY18" fmla="*/ 0 h 1466720"/>
                      <a:gd name="connsiteX0" fmla="*/ 455398 w 903939"/>
                      <a:gd name="connsiteY0" fmla="*/ 0 h 1466720"/>
                      <a:gd name="connsiteX1" fmla="*/ 903939 w 903939"/>
                      <a:gd name="connsiteY1" fmla="*/ 448541 h 1466720"/>
                      <a:gd name="connsiteX2" fmla="*/ 899986 w 903939"/>
                      <a:gd name="connsiteY2" fmla="*/ 568536 h 1466720"/>
                      <a:gd name="connsiteX3" fmla="*/ 629990 w 903939"/>
                      <a:gd name="connsiteY3" fmla="*/ 985676 h 1466720"/>
                      <a:gd name="connsiteX4" fmla="*/ 570976 w 903939"/>
                      <a:gd name="connsiteY4" fmla="*/ 1003996 h 1466720"/>
                      <a:gd name="connsiteX5" fmla="*/ 582684 w 903939"/>
                      <a:gd name="connsiteY5" fmla="*/ 1118635 h 1466720"/>
                      <a:gd name="connsiteX6" fmla="*/ 609962 w 903939"/>
                      <a:gd name="connsiteY6" fmla="*/ 1118635 h 1466720"/>
                      <a:gd name="connsiteX7" fmla="*/ 793655 w 903939"/>
                      <a:gd name="connsiteY7" fmla="*/ 1292678 h 1466720"/>
                      <a:gd name="connsiteX8" fmla="*/ 793654 w 903939"/>
                      <a:gd name="connsiteY8" fmla="*/ 1466720 h 1466720"/>
                      <a:gd name="connsiteX9" fmla="*/ 195525 w 903939"/>
                      <a:gd name="connsiteY9" fmla="*/ 1466720 h 1466720"/>
                      <a:gd name="connsiteX10" fmla="*/ 195525 w 903939"/>
                      <a:gd name="connsiteY10" fmla="*/ 1292678 h 1466720"/>
                      <a:gd name="connsiteX11" fmla="*/ 307717 w 903939"/>
                      <a:gd name="connsiteY11" fmla="*/ 1132312 h 1466720"/>
                      <a:gd name="connsiteX12" fmla="*/ 359127 w 903939"/>
                      <a:gd name="connsiteY12" fmla="*/ 1122478 h 1466720"/>
                      <a:gd name="connsiteX13" fmla="*/ 370373 w 903939"/>
                      <a:gd name="connsiteY13" fmla="*/ 1012354 h 1466720"/>
                      <a:gd name="connsiteX14" fmla="*/ 365001 w 903939"/>
                      <a:gd name="connsiteY14" fmla="*/ 1011812 h 1466720"/>
                      <a:gd name="connsiteX15" fmla="*/ 99434 w 903939"/>
                      <a:gd name="connsiteY15" fmla="*/ 795249 h 1466720"/>
                      <a:gd name="connsiteX16" fmla="*/ 6857 w 903939"/>
                      <a:gd name="connsiteY16" fmla="*/ 572384 h 1466720"/>
                      <a:gd name="connsiteX17" fmla="*/ 6857 w 903939"/>
                      <a:gd name="connsiteY17" fmla="*/ 448541 h 1466720"/>
                      <a:gd name="connsiteX18" fmla="*/ 455398 w 903939"/>
                      <a:gd name="connsiteY18" fmla="*/ 0 h 1466720"/>
                      <a:gd name="connsiteX0" fmla="*/ 455398 w 903939"/>
                      <a:gd name="connsiteY0" fmla="*/ 0 h 1466720"/>
                      <a:gd name="connsiteX1" fmla="*/ 903939 w 903939"/>
                      <a:gd name="connsiteY1" fmla="*/ 448541 h 1466720"/>
                      <a:gd name="connsiteX2" fmla="*/ 899986 w 903939"/>
                      <a:gd name="connsiteY2" fmla="*/ 568536 h 1466720"/>
                      <a:gd name="connsiteX3" fmla="*/ 629990 w 903939"/>
                      <a:gd name="connsiteY3" fmla="*/ 985676 h 1466720"/>
                      <a:gd name="connsiteX4" fmla="*/ 570976 w 903939"/>
                      <a:gd name="connsiteY4" fmla="*/ 1003996 h 1466720"/>
                      <a:gd name="connsiteX5" fmla="*/ 582684 w 903939"/>
                      <a:gd name="connsiteY5" fmla="*/ 1118635 h 1466720"/>
                      <a:gd name="connsiteX6" fmla="*/ 609962 w 903939"/>
                      <a:gd name="connsiteY6" fmla="*/ 1118635 h 1466720"/>
                      <a:gd name="connsiteX7" fmla="*/ 793655 w 903939"/>
                      <a:gd name="connsiteY7" fmla="*/ 1292678 h 1466720"/>
                      <a:gd name="connsiteX8" fmla="*/ 793654 w 903939"/>
                      <a:gd name="connsiteY8" fmla="*/ 1466720 h 1466720"/>
                      <a:gd name="connsiteX9" fmla="*/ 195525 w 903939"/>
                      <a:gd name="connsiteY9" fmla="*/ 1466720 h 1466720"/>
                      <a:gd name="connsiteX10" fmla="*/ 195525 w 903939"/>
                      <a:gd name="connsiteY10" fmla="*/ 1292678 h 1466720"/>
                      <a:gd name="connsiteX11" fmla="*/ 307717 w 903939"/>
                      <a:gd name="connsiteY11" fmla="*/ 1132312 h 1466720"/>
                      <a:gd name="connsiteX12" fmla="*/ 359127 w 903939"/>
                      <a:gd name="connsiteY12" fmla="*/ 1122478 h 1466720"/>
                      <a:gd name="connsiteX13" fmla="*/ 370373 w 903939"/>
                      <a:gd name="connsiteY13" fmla="*/ 1012354 h 1466720"/>
                      <a:gd name="connsiteX14" fmla="*/ 365001 w 903939"/>
                      <a:gd name="connsiteY14" fmla="*/ 1011812 h 1466720"/>
                      <a:gd name="connsiteX15" fmla="*/ 99434 w 903939"/>
                      <a:gd name="connsiteY15" fmla="*/ 795249 h 1466720"/>
                      <a:gd name="connsiteX16" fmla="*/ 6857 w 903939"/>
                      <a:gd name="connsiteY16" fmla="*/ 572384 h 1466720"/>
                      <a:gd name="connsiteX17" fmla="*/ 6857 w 903939"/>
                      <a:gd name="connsiteY17" fmla="*/ 448541 h 1466720"/>
                      <a:gd name="connsiteX18" fmla="*/ 455398 w 903939"/>
                      <a:gd name="connsiteY18" fmla="*/ 0 h 1466720"/>
                      <a:gd name="connsiteX0" fmla="*/ 455398 w 903939"/>
                      <a:gd name="connsiteY0" fmla="*/ 0 h 1466720"/>
                      <a:gd name="connsiteX1" fmla="*/ 903939 w 903939"/>
                      <a:gd name="connsiteY1" fmla="*/ 448541 h 1466720"/>
                      <a:gd name="connsiteX2" fmla="*/ 899986 w 903939"/>
                      <a:gd name="connsiteY2" fmla="*/ 568536 h 1466720"/>
                      <a:gd name="connsiteX3" fmla="*/ 629990 w 903939"/>
                      <a:gd name="connsiteY3" fmla="*/ 985676 h 1466720"/>
                      <a:gd name="connsiteX4" fmla="*/ 570976 w 903939"/>
                      <a:gd name="connsiteY4" fmla="*/ 1003996 h 1466720"/>
                      <a:gd name="connsiteX5" fmla="*/ 582684 w 903939"/>
                      <a:gd name="connsiteY5" fmla="*/ 1118635 h 1466720"/>
                      <a:gd name="connsiteX6" fmla="*/ 609962 w 903939"/>
                      <a:gd name="connsiteY6" fmla="*/ 1118635 h 1466720"/>
                      <a:gd name="connsiteX7" fmla="*/ 793655 w 903939"/>
                      <a:gd name="connsiteY7" fmla="*/ 1292678 h 1466720"/>
                      <a:gd name="connsiteX8" fmla="*/ 793654 w 903939"/>
                      <a:gd name="connsiteY8" fmla="*/ 1466720 h 1466720"/>
                      <a:gd name="connsiteX9" fmla="*/ 195525 w 903939"/>
                      <a:gd name="connsiteY9" fmla="*/ 1466720 h 1466720"/>
                      <a:gd name="connsiteX10" fmla="*/ 195525 w 903939"/>
                      <a:gd name="connsiteY10" fmla="*/ 1292678 h 1466720"/>
                      <a:gd name="connsiteX11" fmla="*/ 307717 w 903939"/>
                      <a:gd name="connsiteY11" fmla="*/ 1132312 h 1466720"/>
                      <a:gd name="connsiteX12" fmla="*/ 359127 w 903939"/>
                      <a:gd name="connsiteY12" fmla="*/ 1122478 h 1466720"/>
                      <a:gd name="connsiteX13" fmla="*/ 370373 w 903939"/>
                      <a:gd name="connsiteY13" fmla="*/ 1012354 h 1466720"/>
                      <a:gd name="connsiteX14" fmla="*/ 365001 w 903939"/>
                      <a:gd name="connsiteY14" fmla="*/ 1011812 h 1466720"/>
                      <a:gd name="connsiteX15" fmla="*/ 123151 w 903939"/>
                      <a:gd name="connsiteY15" fmla="*/ 795249 h 1466720"/>
                      <a:gd name="connsiteX16" fmla="*/ 6857 w 903939"/>
                      <a:gd name="connsiteY16" fmla="*/ 572384 h 1466720"/>
                      <a:gd name="connsiteX17" fmla="*/ 6857 w 903939"/>
                      <a:gd name="connsiteY17" fmla="*/ 448541 h 1466720"/>
                      <a:gd name="connsiteX18" fmla="*/ 455398 w 903939"/>
                      <a:gd name="connsiteY18" fmla="*/ 0 h 1466720"/>
                      <a:gd name="connsiteX0" fmla="*/ 455398 w 903939"/>
                      <a:gd name="connsiteY0" fmla="*/ 0 h 1466720"/>
                      <a:gd name="connsiteX1" fmla="*/ 903939 w 903939"/>
                      <a:gd name="connsiteY1" fmla="*/ 448541 h 1466720"/>
                      <a:gd name="connsiteX2" fmla="*/ 899986 w 903939"/>
                      <a:gd name="connsiteY2" fmla="*/ 568536 h 1466720"/>
                      <a:gd name="connsiteX3" fmla="*/ 629990 w 903939"/>
                      <a:gd name="connsiteY3" fmla="*/ 985676 h 1466720"/>
                      <a:gd name="connsiteX4" fmla="*/ 570976 w 903939"/>
                      <a:gd name="connsiteY4" fmla="*/ 1003996 h 1466720"/>
                      <a:gd name="connsiteX5" fmla="*/ 582684 w 903939"/>
                      <a:gd name="connsiteY5" fmla="*/ 1118635 h 1466720"/>
                      <a:gd name="connsiteX6" fmla="*/ 609962 w 903939"/>
                      <a:gd name="connsiteY6" fmla="*/ 1118635 h 1466720"/>
                      <a:gd name="connsiteX7" fmla="*/ 793655 w 903939"/>
                      <a:gd name="connsiteY7" fmla="*/ 1292678 h 1466720"/>
                      <a:gd name="connsiteX8" fmla="*/ 793654 w 903939"/>
                      <a:gd name="connsiteY8" fmla="*/ 1466720 h 1466720"/>
                      <a:gd name="connsiteX9" fmla="*/ 195525 w 903939"/>
                      <a:gd name="connsiteY9" fmla="*/ 1466720 h 1466720"/>
                      <a:gd name="connsiteX10" fmla="*/ 195525 w 903939"/>
                      <a:gd name="connsiteY10" fmla="*/ 1292678 h 1466720"/>
                      <a:gd name="connsiteX11" fmla="*/ 307717 w 903939"/>
                      <a:gd name="connsiteY11" fmla="*/ 1132312 h 1466720"/>
                      <a:gd name="connsiteX12" fmla="*/ 359127 w 903939"/>
                      <a:gd name="connsiteY12" fmla="*/ 1122478 h 1466720"/>
                      <a:gd name="connsiteX13" fmla="*/ 370373 w 903939"/>
                      <a:gd name="connsiteY13" fmla="*/ 1012354 h 1466720"/>
                      <a:gd name="connsiteX14" fmla="*/ 365001 w 903939"/>
                      <a:gd name="connsiteY14" fmla="*/ 1011812 h 1466720"/>
                      <a:gd name="connsiteX15" fmla="*/ 123151 w 903939"/>
                      <a:gd name="connsiteY15" fmla="*/ 795249 h 1466720"/>
                      <a:gd name="connsiteX16" fmla="*/ 6857 w 903939"/>
                      <a:gd name="connsiteY16" fmla="*/ 572384 h 1466720"/>
                      <a:gd name="connsiteX17" fmla="*/ 6857 w 903939"/>
                      <a:gd name="connsiteY17" fmla="*/ 448541 h 1466720"/>
                      <a:gd name="connsiteX18" fmla="*/ 455398 w 903939"/>
                      <a:gd name="connsiteY18" fmla="*/ 0 h 1466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903939" h="1466720">
                        <a:moveTo>
                          <a:pt x="455398" y="0"/>
                        </a:moveTo>
                        <a:cubicBezTo>
                          <a:pt x="703120" y="0"/>
                          <a:pt x="903939" y="200819"/>
                          <a:pt x="903939" y="448541"/>
                        </a:cubicBezTo>
                        <a:lnTo>
                          <a:pt x="899986" y="568536"/>
                        </a:lnTo>
                        <a:cubicBezTo>
                          <a:pt x="880222" y="762023"/>
                          <a:pt x="759356" y="917584"/>
                          <a:pt x="629990" y="985676"/>
                        </a:cubicBezTo>
                        <a:lnTo>
                          <a:pt x="570976" y="1003996"/>
                        </a:lnTo>
                        <a:lnTo>
                          <a:pt x="582684" y="1118635"/>
                        </a:lnTo>
                        <a:lnTo>
                          <a:pt x="609962" y="1118635"/>
                        </a:lnTo>
                        <a:cubicBezTo>
                          <a:pt x="711413" y="1118635"/>
                          <a:pt x="793655" y="1196557"/>
                          <a:pt x="793655" y="1292678"/>
                        </a:cubicBezTo>
                        <a:cubicBezTo>
                          <a:pt x="793655" y="1350692"/>
                          <a:pt x="793654" y="1408706"/>
                          <a:pt x="793654" y="1466720"/>
                        </a:cubicBezTo>
                        <a:lnTo>
                          <a:pt x="195525" y="1466720"/>
                        </a:lnTo>
                        <a:lnTo>
                          <a:pt x="195525" y="1292678"/>
                        </a:lnTo>
                        <a:cubicBezTo>
                          <a:pt x="195525" y="1220587"/>
                          <a:pt x="241786" y="1158734"/>
                          <a:pt x="307717" y="1132312"/>
                        </a:cubicBezTo>
                        <a:lnTo>
                          <a:pt x="359127" y="1122478"/>
                        </a:lnTo>
                        <a:lnTo>
                          <a:pt x="370373" y="1012354"/>
                        </a:lnTo>
                        <a:lnTo>
                          <a:pt x="365001" y="1011812"/>
                        </a:lnTo>
                        <a:cubicBezTo>
                          <a:pt x="319844" y="975628"/>
                          <a:pt x="98516" y="958274"/>
                          <a:pt x="123151" y="795249"/>
                        </a:cubicBezTo>
                        <a:cubicBezTo>
                          <a:pt x="63460" y="693793"/>
                          <a:pt x="22286" y="630169"/>
                          <a:pt x="6857" y="572384"/>
                        </a:cubicBezTo>
                        <a:cubicBezTo>
                          <a:pt x="-8572" y="514599"/>
                          <a:pt x="6857" y="489822"/>
                          <a:pt x="6857" y="448541"/>
                        </a:cubicBezTo>
                        <a:cubicBezTo>
                          <a:pt x="6857" y="200819"/>
                          <a:pt x="207676" y="0"/>
                          <a:pt x="455398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65" name="フリーフォーム: 図形 164">
                    <a:extLst>
                      <a:ext uri="{FF2B5EF4-FFF2-40B4-BE49-F238E27FC236}">
                        <a16:creationId xmlns:a16="http://schemas.microsoft.com/office/drawing/2014/main" id="{8572D16D-6CE4-4951-BAFE-F3A2891D97E9}"/>
                      </a:ext>
                    </a:extLst>
                  </p:cNvPr>
                  <p:cNvSpPr/>
                  <p:nvPr/>
                </p:nvSpPr>
                <p:spPr>
                  <a:xfrm>
                    <a:off x="5521495" y="2172190"/>
                    <a:ext cx="217125" cy="111279"/>
                  </a:xfrm>
                  <a:custGeom>
                    <a:avLst/>
                    <a:gdLst>
                      <a:gd name="connsiteX0" fmla="*/ 209318 w 211408"/>
                      <a:gd name="connsiteY0" fmla="*/ 0 h 93697"/>
                      <a:gd name="connsiteX1" fmla="*/ 211408 w 211408"/>
                      <a:gd name="connsiteY1" fmla="*/ 20463 h 93697"/>
                      <a:gd name="connsiteX2" fmla="*/ 206348 w 211408"/>
                      <a:gd name="connsiteY2" fmla="*/ 24396 h 93697"/>
                      <a:gd name="connsiteX3" fmla="*/ 7260 w 211408"/>
                      <a:gd name="connsiteY3" fmla="*/ 93228 h 93697"/>
                      <a:gd name="connsiteX4" fmla="*/ 0 w 211408"/>
                      <a:gd name="connsiteY4" fmla="*/ 93697 h 93697"/>
                      <a:gd name="connsiteX5" fmla="*/ 8715 w 211408"/>
                      <a:gd name="connsiteY5" fmla="*/ 8358 h 93697"/>
                      <a:gd name="connsiteX6" fmla="*/ 93740 w 211408"/>
                      <a:gd name="connsiteY6" fmla="*/ 16929 h 93697"/>
                      <a:gd name="connsiteX7" fmla="*/ 184137 w 211408"/>
                      <a:gd name="connsiteY7" fmla="*/ 7816 h 93697"/>
                      <a:gd name="connsiteX0" fmla="*/ 209318 w 211408"/>
                      <a:gd name="connsiteY0" fmla="*/ 0 h 93697"/>
                      <a:gd name="connsiteX1" fmla="*/ 211408 w 211408"/>
                      <a:gd name="connsiteY1" fmla="*/ 20463 h 93697"/>
                      <a:gd name="connsiteX2" fmla="*/ 7260 w 211408"/>
                      <a:gd name="connsiteY2" fmla="*/ 93228 h 93697"/>
                      <a:gd name="connsiteX3" fmla="*/ 0 w 211408"/>
                      <a:gd name="connsiteY3" fmla="*/ 93697 h 93697"/>
                      <a:gd name="connsiteX4" fmla="*/ 8715 w 211408"/>
                      <a:gd name="connsiteY4" fmla="*/ 8358 h 93697"/>
                      <a:gd name="connsiteX5" fmla="*/ 93740 w 211408"/>
                      <a:gd name="connsiteY5" fmla="*/ 16929 h 93697"/>
                      <a:gd name="connsiteX6" fmla="*/ 184137 w 211408"/>
                      <a:gd name="connsiteY6" fmla="*/ 7816 h 93697"/>
                      <a:gd name="connsiteX7" fmla="*/ 209318 w 211408"/>
                      <a:gd name="connsiteY7" fmla="*/ 0 h 93697"/>
                      <a:gd name="connsiteX0" fmla="*/ 209318 w 209318"/>
                      <a:gd name="connsiteY0" fmla="*/ 0 h 93697"/>
                      <a:gd name="connsiteX1" fmla="*/ 7260 w 209318"/>
                      <a:gd name="connsiteY1" fmla="*/ 93228 h 93697"/>
                      <a:gd name="connsiteX2" fmla="*/ 0 w 209318"/>
                      <a:gd name="connsiteY2" fmla="*/ 93697 h 93697"/>
                      <a:gd name="connsiteX3" fmla="*/ 8715 w 209318"/>
                      <a:gd name="connsiteY3" fmla="*/ 8358 h 93697"/>
                      <a:gd name="connsiteX4" fmla="*/ 93740 w 209318"/>
                      <a:gd name="connsiteY4" fmla="*/ 16929 h 93697"/>
                      <a:gd name="connsiteX5" fmla="*/ 184137 w 209318"/>
                      <a:gd name="connsiteY5" fmla="*/ 7816 h 93697"/>
                      <a:gd name="connsiteX6" fmla="*/ 209318 w 209318"/>
                      <a:gd name="connsiteY6" fmla="*/ 0 h 93697"/>
                      <a:gd name="connsiteX0" fmla="*/ 209318 w 209318"/>
                      <a:gd name="connsiteY0" fmla="*/ 0 h 93697"/>
                      <a:gd name="connsiteX1" fmla="*/ 7260 w 209318"/>
                      <a:gd name="connsiteY1" fmla="*/ 93228 h 93697"/>
                      <a:gd name="connsiteX2" fmla="*/ 0 w 209318"/>
                      <a:gd name="connsiteY2" fmla="*/ 93697 h 93697"/>
                      <a:gd name="connsiteX3" fmla="*/ 8715 w 209318"/>
                      <a:gd name="connsiteY3" fmla="*/ 8358 h 93697"/>
                      <a:gd name="connsiteX4" fmla="*/ 93740 w 209318"/>
                      <a:gd name="connsiteY4" fmla="*/ 16929 h 93697"/>
                      <a:gd name="connsiteX5" fmla="*/ 184137 w 209318"/>
                      <a:gd name="connsiteY5" fmla="*/ 7816 h 93697"/>
                      <a:gd name="connsiteX6" fmla="*/ 209318 w 209318"/>
                      <a:gd name="connsiteY6" fmla="*/ 0 h 93697"/>
                      <a:gd name="connsiteX0" fmla="*/ 209318 w 209318"/>
                      <a:gd name="connsiteY0" fmla="*/ 0 h 93697"/>
                      <a:gd name="connsiteX1" fmla="*/ 0 w 209318"/>
                      <a:gd name="connsiteY1" fmla="*/ 93697 h 93697"/>
                      <a:gd name="connsiteX2" fmla="*/ 8715 w 209318"/>
                      <a:gd name="connsiteY2" fmla="*/ 8358 h 93697"/>
                      <a:gd name="connsiteX3" fmla="*/ 93740 w 209318"/>
                      <a:gd name="connsiteY3" fmla="*/ 16929 h 93697"/>
                      <a:gd name="connsiteX4" fmla="*/ 184137 w 209318"/>
                      <a:gd name="connsiteY4" fmla="*/ 7816 h 93697"/>
                      <a:gd name="connsiteX5" fmla="*/ 209318 w 209318"/>
                      <a:gd name="connsiteY5" fmla="*/ 0 h 93697"/>
                      <a:gd name="connsiteX0" fmla="*/ 209318 w 209318"/>
                      <a:gd name="connsiteY0" fmla="*/ 0 h 93697"/>
                      <a:gd name="connsiteX1" fmla="*/ 0 w 209318"/>
                      <a:gd name="connsiteY1" fmla="*/ 93697 h 93697"/>
                      <a:gd name="connsiteX2" fmla="*/ 8715 w 209318"/>
                      <a:gd name="connsiteY2" fmla="*/ 8358 h 93697"/>
                      <a:gd name="connsiteX3" fmla="*/ 93740 w 209318"/>
                      <a:gd name="connsiteY3" fmla="*/ 16929 h 93697"/>
                      <a:gd name="connsiteX4" fmla="*/ 184137 w 209318"/>
                      <a:gd name="connsiteY4" fmla="*/ 7816 h 93697"/>
                      <a:gd name="connsiteX5" fmla="*/ 209318 w 209318"/>
                      <a:gd name="connsiteY5" fmla="*/ 0 h 936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09318" h="93697">
                        <a:moveTo>
                          <a:pt x="209318" y="0"/>
                        </a:moveTo>
                        <a:cubicBezTo>
                          <a:pt x="148204" y="60213"/>
                          <a:pt x="33434" y="92304"/>
                          <a:pt x="0" y="93697"/>
                        </a:cubicBezTo>
                        <a:lnTo>
                          <a:pt x="8715" y="8358"/>
                        </a:lnTo>
                        <a:lnTo>
                          <a:pt x="93740" y="16929"/>
                        </a:lnTo>
                        <a:cubicBezTo>
                          <a:pt x="124705" y="16929"/>
                          <a:pt x="154938" y="13791"/>
                          <a:pt x="184137" y="7816"/>
                        </a:cubicBezTo>
                        <a:lnTo>
                          <a:pt x="209318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66" name="フリーフォーム: 図形 165">
                    <a:extLst>
                      <a:ext uri="{FF2B5EF4-FFF2-40B4-BE49-F238E27FC236}">
                        <a16:creationId xmlns:a16="http://schemas.microsoft.com/office/drawing/2014/main" id="{730D79D7-1488-4C57-A9FA-015522DD73D0}"/>
                      </a:ext>
                    </a:extLst>
                  </p:cNvPr>
                  <p:cNvSpPr/>
                  <p:nvPr/>
                </p:nvSpPr>
                <p:spPr>
                  <a:xfrm>
                    <a:off x="5165391" y="2310313"/>
                    <a:ext cx="1197310" cy="1230066"/>
                  </a:xfrm>
                  <a:custGeom>
                    <a:avLst/>
                    <a:gdLst>
                      <a:gd name="connsiteX0" fmla="*/ 702404 w 1068476"/>
                      <a:gd name="connsiteY0" fmla="*/ 0 h 1020925"/>
                      <a:gd name="connsiteX1" fmla="*/ 763059 w 1068476"/>
                      <a:gd name="connsiteY1" fmla="*/ 0 h 1020925"/>
                      <a:gd name="connsiteX2" fmla="*/ 1068476 w 1068476"/>
                      <a:gd name="connsiteY2" fmla="*/ 320391 h 1020925"/>
                      <a:gd name="connsiteX3" fmla="*/ 1068476 w 1068476"/>
                      <a:gd name="connsiteY3" fmla="*/ 1020925 h 1020925"/>
                      <a:gd name="connsiteX4" fmla="*/ 139988 w 1068476"/>
                      <a:gd name="connsiteY4" fmla="*/ 1020925 h 1020925"/>
                      <a:gd name="connsiteX5" fmla="*/ 55941 w 1068476"/>
                      <a:gd name="connsiteY5" fmla="*/ 706710 h 1020925"/>
                      <a:gd name="connsiteX6" fmla="*/ 55941 w 1068476"/>
                      <a:gd name="connsiteY6" fmla="*/ 285753 h 1020925"/>
                      <a:gd name="connsiteX7" fmla="*/ 189768 w 1068476"/>
                      <a:gd name="connsiteY7" fmla="*/ 138877 h 1020925"/>
                      <a:gd name="connsiteX8" fmla="*/ 371719 w 1068476"/>
                      <a:gd name="connsiteY8" fmla="*/ 10385 h 1020925"/>
                      <a:gd name="connsiteX9" fmla="*/ 390924 w 1068476"/>
                      <a:gd name="connsiteY9" fmla="*/ 7678 h 1020925"/>
                      <a:gd name="connsiteX10" fmla="*/ 356988 w 1068476"/>
                      <a:gd name="connsiteY10" fmla="*/ 72107 h 1020925"/>
                      <a:gd name="connsiteX11" fmla="*/ 362948 w 1068476"/>
                      <a:gd name="connsiteY11" fmla="*/ 186423 h 1020925"/>
                      <a:gd name="connsiteX12" fmla="*/ 632972 w 1068476"/>
                      <a:gd name="connsiteY12" fmla="*/ 86497 h 1020925"/>
                      <a:gd name="connsiteX13" fmla="*/ 698289 w 1068476"/>
                      <a:gd name="connsiteY13" fmla="*/ 7813 h 1020925"/>
                      <a:gd name="connsiteX0" fmla="*/ 676999 w 1043071"/>
                      <a:gd name="connsiteY0" fmla="*/ 0 h 1020925"/>
                      <a:gd name="connsiteX1" fmla="*/ 737654 w 1043071"/>
                      <a:gd name="connsiteY1" fmla="*/ 0 h 1020925"/>
                      <a:gd name="connsiteX2" fmla="*/ 1043071 w 1043071"/>
                      <a:gd name="connsiteY2" fmla="*/ 320391 h 1020925"/>
                      <a:gd name="connsiteX3" fmla="*/ 1043071 w 1043071"/>
                      <a:gd name="connsiteY3" fmla="*/ 1020925 h 1020925"/>
                      <a:gd name="connsiteX4" fmla="*/ 114583 w 1043071"/>
                      <a:gd name="connsiteY4" fmla="*/ 1020925 h 1020925"/>
                      <a:gd name="connsiteX5" fmla="*/ 30536 w 1043071"/>
                      <a:gd name="connsiteY5" fmla="*/ 706710 h 1020925"/>
                      <a:gd name="connsiteX6" fmla="*/ 61493 w 1043071"/>
                      <a:gd name="connsiteY6" fmla="*/ 340521 h 1020925"/>
                      <a:gd name="connsiteX7" fmla="*/ 164363 w 1043071"/>
                      <a:gd name="connsiteY7" fmla="*/ 138877 h 1020925"/>
                      <a:gd name="connsiteX8" fmla="*/ 346314 w 1043071"/>
                      <a:gd name="connsiteY8" fmla="*/ 10385 h 1020925"/>
                      <a:gd name="connsiteX9" fmla="*/ 365519 w 1043071"/>
                      <a:gd name="connsiteY9" fmla="*/ 7678 h 1020925"/>
                      <a:gd name="connsiteX10" fmla="*/ 331583 w 1043071"/>
                      <a:gd name="connsiteY10" fmla="*/ 72107 h 1020925"/>
                      <a:gd name="connsiteX11" fmla="*/ 337543 w 1043071"/>
                      <a:gd name="connsiteY11" fmla="*/ 186423 h 1020925"/>
                      <a:gd name="connsiteX12" fmla="*/ 607567 w 1043071"/>
                      <a:gd name="connsiteY12" fmla="*/ 86497 h 1020925"/>
                      <a:gd name="connsiteX13" fmla="*/ 672884 w 1043071"/>
                      <a:gd name="connsiteY13" fmla="*/ 7813 h 1020925"/>
                      <a:gd name="connsiteX14" fmla="*/ 676999 w 1043071"/>
                      <a:gd name="connsiteY14" fmla="*/ 0 h 1020925"/>
                      <a:gd name="connsiteX0" fmla="*/ 650472 w 1016544"/>
                      <a:gd name="connsiteY0" fmla="*/ 0 h 1020925"/>
                      <a:gd name="connsiteX1" fmla="*/ 711127 w 1016544"/>
                      <a:gd name="connsiteY1" fmla="*/ 0 h 1020925"/>
                      <a:gd name="connsiteX2" fmla="*/ 1016544 w 1016544"/>
                      <a:gd name="connsiteY2" fmla="*/ 320391 h 1020925"/>
                      <a:gd name="connsiteX3" fmla="*/ 1016544 w 1016544"/>
                      <a:gd name="connsiteY3" fmla="*/ 1020925 h 1020925"/>
                      <a:gd name="connsiteX4" fmla="*/ 88056 w 1016544"/>
                      <a:gd name="connsiteY4" fmla="*/ 1020925 h 1020925"/>
                      <a:gd name="connsiteX5" fmla="*/ 4009 w 1016544"/>
                      <a:gd name="connsiteY5" fmla="*/ 706710 h 1020925"/>
                      <a:gd name="connsiteX6" fmla="*/ 34966 w 1016544"/>
                      <a:gd name="connsiteY6" fmla="*/ 340521 h 1020925"/>
                      <a:gd name="connsiteX7" fmla="*/ 137836 w 1016544"/>
                      <a:gd name="connsiteY7" fmla="*/ 138877 h 1020925"/>
                      <a:gd name="connsiteX8" fmla="*/ 319787 w 1016544"/>
                      <a:gd name="connsiteY8" fmla="*/ 10385 h 1020925"/>
                      <a:gd name="connsiteX9" fmla="*/ 338992 w 1016544"/>
                      <a:gd name="connsiteY9" fmla="*/ 7678 h 1020925"/>
                      <a:gd name="connsiteX10" fmla="*/ 305056 w 1016544"/>
                      <a:gd name="connsiteY10" fmla="*/ 72107 h 1020925"/>
                      <a:gd name="connsiteX11" fmla="*/ 311016 w 1016544"/>
                      <a:gd name="connsiteY11" fmla="*/ 186423 h 1020925"/>
                      <a:gd name="connsiteX12" fmla="*/ 581040 w 1016544"/>
                      <a:gd name="connsiteY12" fmla="*/ 86497 h 1020925"/>
                      <a:gd name="connsiteX13" fmla="*/ 646357 w 1016544"/>
                      <a:gd name="connsiteY13" fmla="*/ 7813 h 1020925"/>
                      <a:gd name="connsiteX14" fmla="*/ 650472 w 1016544"/>
                      <a:gd name="connsiteY14" fmla="*/ 0 h 1020925"/>
                      <a:gd name="connsiteX0" fmla="*/ 620748 w 986820"/>
                      <a:gd name="connsiteY0" fmla="*/ 0 h 1020925"/>
                      <a:gd name="connsiteX1" fmla="*/ 681403 w 986820"/>
                      <a:gd name="connsiteY1" fmla="*/ 0 h 1020925"/>
                      <a:gd name="connsiteX2" fmla="*/ 986820 w 986820"/>
                      <a:gd name="connsiteY2" fmla="*/ 320391 h 1020925"/>
                      <a:gd name="connsiteX3" fmla="*/ 986820 w 986820"/>
                      <a:gd name="connsiteY3" fmla="*/ 1020925 h 1020925"/>
                      <a:gd name="connsiteX4" fmla="*/ 58332 w 986820"/>
                      <a:gd name="connsiteY4" fmla="*/ 1020925 h 1020925"/>
                      <a:gd name="connsiteX5" fmla="*/ 19529 w 986820"/>
                      <a:gd name="connsiteY5" fmla="*/ 704329 h 1020925"/>
                      <a:gd name="connsiteX6" fmla="*/ 5242 w 986820"/>
                      <a:gd name="connsiteY6" fmla="*/ 340521 h 1020925"/>
                      <a:gd name="connsiteX7" fmla="*/ 108112 w 986820"/>
                      <a:gd name="connsiteY7" fmla="*/ 138877 h 1020925"/>
                      <a:gd name="connsiteX8" fmla="*/ 290063 w 986820"/>
                      <a:gd name="connsiteY8" fmla="*/ 10385 h 1020925"/>
                      <a:gd name="connsiteX9" fmla="*/ 309268 w 986820"/>
                      <a:gd name="connsiteY9" fmla="*/ 7678 h 1020925"/>
                      <a:gd name="connsiteX10" fmla="*/ 275332 w 986820"/>
                      <a:gd name="connsiteY10" fmla="*/ 72107 h 1020925"/>
                      <a:gd name="connsiteX11" fmla="*/ 281292 w 986820"/>
                      <a:gd name="connsiteY11" fmla="*/ 186423 h 1020925"/>
                      <a:gd name="connsiteX12" fmla="*/ 551316 w 986820"/>
                      <a:gd name="connsiteY12" fmla="*/ 86497 h 1020925"/>
                      <a:gd name="connsiteX13" fmla="*/ 616633 w 986820"/>
                      <a:gd name="connsiteY13" fmla="*/ 7813 h 1020925"/>
                      <a:gd name="connsiteX14" fmla="*/ 620748 w 986820"/>
                      <a:gd name="connsiteY14" fmla="*/ 0 h 1020925"/>
                      <a:gd name="connsiteX0" fmla="*/ 663135 w 1029207"/>
                      <a:gd name="connsiteY0" fmla="*/ 0 h 1020925"/>
                      <a:gd name="connsiteX1" fmla="*/ 723790 w 1029207"/>
                      <a:gd name="connsiteY1" fmla="*/ 0 h 1020925"/>
                      <a:gd name="connsiteX2" fmla="*/ 1029207 w 1029207"/>
                      <a:gd name="connsiteY2" fmla="*/ 320391 h 1020925"/>
                      <a:gd name="connsiteX3" fmla="*/ 1029207 w 1029207"/>
                      <a:gd name="connsiteY3" fmla="*/ 1020925 h 1020925"/>
                      <a:gd name="connsiteX4" fmla="*/ 100719 w 1029207"/>
                      <a:gd name="connsiteY4" fmla="*/ 1020925 h 1020925"/>
                      <a:gd name="connsiteX5" fmla="*/ 61916 w 1029207"/>
                      <a:gd name="connsiteY5" fmla="*/ 704329 h 1020925"/>
                      <a:gd name="connsiteX6" fmla="*/ 2386 w 1029207"/>
                      <a:gd name="connsiteY6" fmla="*/ 433390 h 1020925"/>
                      <a:gd name="connsiteX7" fmla="*/ 150499 w 1029207"/>
                      <a:gd name="connsiteY7" fmla="*/ 138877 h 1020925"/>
                      <a:gd name="connsiteX8" fmla="*/ 332450 w 1029207"/>
                      <a:gd name="connsiteY8" fmla="*/ 10385 h 1020925"/>
                      <a:gd name="connsiteX9" fmla="*/ 351655 w 1029207"/>
                      <a:gd name="connsiteY9" fmla="*/ 7678 h 1020925"/>
                      <a:gd name="connsiteX10" fmla="*/ 317719 w 1029207"/>
                      <a:gd name="connsiteY10" fmla="*/ 72107 h 1020925"/>
                      <a:gd name="connsiteX11" fmla="*/ 323679 w 1029207"/>
                      <a:gd name="connsiteY11" fmla="*/ 186423 h 1020925"/>
                      <a:gd name="connsiteX12" fmla="*/ 593703 w 1029207"/>
                      <a:gd name="connsiteY12" fmla="*/ 86497 h 1020925"/>
                      <a:gd name="connsiteX13" fmla="*/ 659020 w 1029207"/>
                      <a:gd name="connsiteY13" fmla="*/ 7813 h 1020925"/>
                      <a:gd name="connsiteX14" fmla="*/ 663135 w 1029207"/>
                      <a:gd name="connsiteY14" fmla="*/ 0 h 1020925"/>
                      <a:gd name="connsiteX0" fmla="*/ 676475 w 1042547"/>
                      <a:gd name="connsiteY0" fmla="*/ 0 h 1020925"/>
                      <a:gd name="connsiteX1" fmla="*/ 737130 w 1042547"/>
                      <a:gd name="connsiteY1" fmla="*/ 0 h 1020925"/>
                      <a:gd name="connsiteX2" fmla="*/ 1042547 w 1042547"/>
                      <a:gd name="connsiteY2" fmla="*/ 320391 h 1020925"/>
                      <a:gd name="connsiteX3" fmla="*/ 1042547 w 1042547"/>
                      <a:gd name="connsiteY3" fmla="*/ 1020925 h 1020925"/>
                      <a:gd name="connsiteX4" fmla="*/ 114059 w 1042547"/>
                      <a:gd name="connsiteY4" fmla="*/ 1020925 h 1020925"/>
                      <a:gd name="connsiteX5" fmla="*/ 75256 w 1042547"/>
                      <a:gd name="connsiteY5" fmla="*/ 704329 h 1020925"/>
                      <a:gd name="connsiteX6" fmla="*/ 15726 w 1042547"/>
                      <a:gd name="connsiteY6" fmla="*/ 433390 h 1020925"/>
                      <a:gd name="connsiteX7" fmla="*/ 163839 w 1042547"/>
                      <a:gd name="connsiteY7" fmla="*/ 138877 h 1020925"/>
                      <a:gd name="connsiteX8" fmla="*/ 345790 w 1042547"/>
                      <a:gd name="connsiteY8" fmla="*/ 10385 h 1020925"/>
                      <a:gd name="connsiteX9" fmla="*/ 364995 w 1042547"/>
                      <a:gd name="connsiteY9" fmla="*/ 7678 h 1020925"/>
                      <a:gd name="connsiteX10" fmla="*/ 331059 w 1042547"/>
                      <a:gd name="connsiteY10" fmla="*/ 72107 h 1020925"/>
                      <a:gd name="connsiteX11" fmla="*/ 337019 w 1042547"/>
                      <a:gd name="connsiteY11" fmla="*/ 186423 h 1020925"/>
                      <a:gd name="connsiteX12" fmla="*/ 607043 w 1042547"/>
                      <a:gd name="connsiteY12" fmla="*/ 86497 h 1020925"/>
                      <a:gd name="connsiteX13" fmla="*/ 672360 w 1042547"/>
                      <a:gd name="connsiteY13" fmla="*/ 7813 h 1020925"/>
                      <a:gd name="connsiteX14" fmla="*/ 676475 w 1042547"/>
                      <a:gd name="connsiteY14" fmla="*/ 0 h 1020925"/>
                      <a:gd name="connsiteX0" fmla="*/ 676475 w 1042547"/>
                      <a:gd name="connsiteY0" fmla="*/ 0 h 1020925"/>
                      <a:gd name="connsiteX1" fmla="*/ 737130 w 1042547"/>
                      <a:gd name="connsiteY1" fmla="*/ 0 h 1020925"/>
                      <a:gd name="connsiteX2" fmla="*/ 1042547 w 1042547"/>
                      <a:gd name="connsiteY2" fmla="*/ 320391 h 1020925"/>
                      <a:gd name="connsiteX3" fmla="*/ 1042547 w 1042547"/>
                      <a:gd name="connsiteY3" fmla="*/ 1020925 h 1020925"/>
                      <a:gd name="connsiteX4" fmla="*/ 114059 w 1042547"/>
                      <a:gd name="connsiteY4" fmla="*/ 1020925 h 1020925"/>
                      <a:gd name="connsiteX5" fmla="*/ 75256 w 1042547"/>
                      <a:gd name="connsiteY5" fmla="*/ 704329 h 1020925"/>
                      <a:gd name="connsiteX6" fmla="*/ 15726 w 1042547"/>
                      <a:gd name="connsiteY6" fmla="*/ 433390 h 1020925"/>
                      <a:gd name="connsiteX7" fmla="*/ 163839 w 1042547"/>
                      <a:gd name="connsiteY7" fmla="*/ 138877 h 1020925"/>
                      <a:gd name="connsiteX8" fmla="*/ 345790 w 1042547"/>
                      <a:gd name="connsiteY8" fmla="*/ 10385 h 1020925"/>
                      <a:gd name="connsiteX9" fmla="*/ 364995 w 1042547"/>
                      <a:gd name="connsiteY9" fmla="*/ 7678 h 1020925"/>
                      <a:gd name="connsiteX10" fmla="*/ 331059 w 1042547"/>
                      <a:gd name="connsiteY10" fmla="*/ 72107 h 1020925"/>
                      <a:gd name="connsiteX11" fmla="*/ 337019 w 1042547"/>
                      <a:gd name="connsiteY11" fmla="*/ 186423 h 1020925"/>
                      <a:gd name="connsiteX12" fmla="*/ 607043 w 1042547"/>
                      <a:gd name="connsiteY12" fmla="*/ 86497 h 1020925"/>
                      <a:gd name="connsiteX13" fmla="*/ 672360 w 1042547"/>
                      <a:gd name="connsiteY13" fmla="*/ 7813 h 1020925"/>
                      <a:gd name="connsiteX14" fmla="*/ 676475 w 1042547"/>
                      <a:gd name="connsiteY14" fmla="*/ 0 h 1020925"/>
                      <a:gd name="connsiteX0" fmla="*/ 660749 w 1026821"/>
                      <a:gd name="connsiteY0" fmla="*/ 0 h 1020925"/>
                      <a:gd name="connsiteX1" fmla="*/ 721404 w 1026821"/>
                      <a:gd name="connsiteY1" fmla="*/ 0 h 1020925"/>
                      <a:gd name="connsiteX2" fmla="*/ 1026821 w 1026821"/>
                      <a:gd name="connsiteY2" fmla="*/ 320391 h 1020925"/>
                      <a:gd name="connsiteX3" fmla="*/ 1026821 w 1026821"/>
                      <a:gd name="connsiteY3" fmla="*/ 1020925 h 1020925"/>
                      <a:gd name="connsiteX4" fmla="*/ 98333 w 1026821"/>
                      <a:gd name="connsiteY4" fmla="*/ 1020925 h 1020925"/>
                      <a:gd name="connsiteX5" fmla="*/ 0 w 1026821"/>
                      <a:gd name="connsiteY5" fmla="*/ 433390 h 1020925"/>
                      <a:gd name="connsiteX6" fmla="*/ 148113 w 1026821"/>
                      <a:gd name="connsiteY6" fmla="*/ 138877 h 1020925"/>
                      <a:gd name="connsiteX7" fmla="*/ 330064 w 1026821"/>
                      <a:gd name="connsiteY7" fmla="*/ 10385 h 1020925"/>
                      <a:gd name="connsiteX8" fmla="*/ 349269 w 1026821"/>
                      <a:gd name="connsiteY8" fmla="*/ 7678 h 1020925"/>
                      <a:gd name="connsiteX9" fmla="*/ 315333 w 1026821"/>
                      <a:gd name="connsiteY9" fmla="*/ 72107 h 1020925"/>
                      <a:gd name="connsiteX10" fmla="*/ 321293 w 1026821"/>
                      <a:gd name="connsiteY10" fmla="*/ 186423 h 1020925"/>
                      <a:gd name="connsiteX11" fmla="*/ 591317 w 1026821"/>
                      <a:gd name="connsiteY11" fmla="*/ 86497 h 1020925"/>
                      <a:gd name="connsiteX12" fmla="*/ 656634 w 1026821"/>
                      <a:gd name="connsiteY12" fmla="*/ 7813 h 1020925"/>
                      <a:gd name="connsiteX13" fmla="*/ 660749 w 1026821"/>
                      <a:gd name="connsiteY13" fmla="*/ 0 h 1020925"/>
                      <a:gd name="connsiteX0" fmla="*/ 679490 w 1045562"/>
                      <a:gd name="connsiteY0" fmla="*/ 0 h 1020925"/>
                      <a:gd name="connsiteX1" fmla="*/ 740145 w 1045562"/>
                      <a:gd name="connsiteY1" fmla="*/ 0 h 1020925"/>
                      <a:gd name="connsiteX2" fmla="*/ 1045562 w 1045562"/>
                      <a:gd name="connsiteY2" fmla="*/ 320391 h 1020925"/>
                      <a:gd name="connsiteX3" fmla="*/ 1045562 w 1045562"/>
                      <a:gd name="connsiteY3" fmla="*/ 1020925 h 1020925"/>
                      <a:gd name="connsiteX4" fmla="*/ 117074 w 1045562"/>
                      <a:gd name="connsiteY4" fmla="*/ 1020925 h 1020925"/>
                      <a:gd name="connsiteX5" fmla="*/ 18741 w 1045562"/>
                      <a:gd name="connsiteY5" fmla="*/ 433390 h 1020925"/>
                      <a:gd name="connsiteX6" fmla="*/ 166854 w 1045562"/>
                      <a:gd name="connsiteY6" fmla="*/ 138877 h 1020925"/>
                      <a:gd name="connsiteX7" fmla="*/ 348805 w 1045562"/>
                      <a:gd name="connsiteY7" fmla="*/ 10385 h 1020925"/>
                      <a:gd name="connsiteX8" fmla="*/ 368010 w 1045562"/>
                      <a:gd name="connsiteY8" fmla="*/ 7678 h 1020925"/>
                      <a:gd name="connsiteX9" fmla="*/ 334074 w 1045562"/>
                      <a:gd name="connsiteY9" fmla="*/ 72107 h 1020925"/>
                      <a:gd name="connsiteX10" fmla="*/ 340034 w 1045562"/>
                      <a:gd name="connsiteY10" fmla="*/ 186423 h 1020925"/>
                      <a:gd name="connsiteX11" fmla="*/ 610058 w 1045562"/>
                      <a:gd name="connsiteY11" fmla="*/ 86497 h 1020925"/>
                      <a:gd name="connsiteX12" fmla="*/ 675375 w 1045562"/>
                      <a:gd name="connsiteY12" fmla="*/ 7813 h 1020925"/>
                      <a:gd name="connsiteX13" fmla="*/ 679490 w 1045562"/>
                      <a:gd name="connsiteY13" fmla="*/ 0 h 1020925"/>
                      <a:gd name="connsiteX0" fmla="*/ 609226 w 975298"/>
                      <a:gd name="connsiteY0" fmla="*/ 0 h 1020925"/>
                      <a:gd name="connsiteX1" fmla="*/ 669881 w 975298"/>
                      <a:gd name="connsiteY1" fmla="*/ 0 h 1020925"/>
                      <a:gd name="connsiteX2" fmla="*/ 975298 w 975298"/>
                      <a:gd name="connsiteY2" fmla="*/ 320391 h 1020925"/>
                      <a:gd name="connsiteX3" fmla="*/ 975298 w 975298"/>
                      <a:gd name="connsiteY3" fmla="*/ 1020925 h 1020925"/>
                      <a:gd name="connsiteX4" fmla="*/ 46810 w 975298"/>
                      <a:gd name="connsiteY4" fmla="*/ 1020925 h 1020925"/>
                      <a:gd name="connsiteX5" fmla="*/ 34202 w 975298"/>
                      <a:gd name="connsiteY5" fmla="*/ 397671 h 1020925"/>
                      <a:gd name="connsiteX6" fmla="*/ 96590 w 975298"/>
                      <a:gd name="connsiteY6" fmla="*/ 138877 h 1020925"/>
                      <a:gd name="connsiteX7" fmla="*/ 278541 w 975298"/>
                      <a:gd name="connsiteY7" fmla="*/ 10385 h 1020925"/>
                      <a:gd name="connsiteX8" fmla="*/ 297746 w 975298"/>
                      <a:gd name="connsiteY8" fmla="*/ 7678 h 1020925"/>
                      <a:gd name="connsiteX9" fmla="*/ 263810 w 975298"/>
                      <a:gd name="connsiteY9" fmla="*/ 72107 h 1020925"/>
                      <a:gd name="connsiteX10" fmla="*/ 269770 w 975298"/>
                      <a:gd name="connsiteY10" fmla="*/ 186423 h 1020925"/>
                      <a:gd name="connsiteX11" fmla="*/ 539794 w 975298"/>
                      <a:gd name="connsiteY11" fmla="*/ 86497 h 1020925"/>
                      <a:gd name="connsiteX12" fmla="*/ 605111 w 975298"/>
                      <a:gd name="connsiteY12" fmla="*/ 7813 h 1020925"/>
                      <a:gd name="connsiteX13" fmla="*/ 609226 w 975298"/>
                      <a:gd name="connsiteY13" fmla="*/ 0 h 1020925"/>
                      <a:gd name="connsiteX0" fmla="*/ 587650 w 953722"/>
                      <a:gd name="connsiteY0" fmla="*/ 0 h 1020925"/>
                      <a:gd name="connsiteX1" fmla="*/ 648305 w 953722"/>
                      <a:gd name="connsiteY1" fmla="*/ 0 h 1020925"/>
                      <a:gd name="connsiteX2" fmla="*/ 953722 w 953722"/>
                      <a:gd name="connsiteY2" fmla="*/ 320391 h 1020925"/>
                      <a:gd name="connsiteX3" fmla="*/ 953722 w 953722"/>
                      <a:gd name="connsiteY3" fmla="*/ 1020925 h 1020925"/>
                      <a:gd name="connsiteX4" fmla="*/ 25234 w 953722"/>
                      <a:gd name="connsiteY4" fmla="*/ 1020925 h 1020925"/>
                      <a:gd name="connsiteX5" fmla="*/ 12626 w 953722"/>
                      <a:gd name="connsiteY5" fmla="*/ 397671 h 1020925"/>
                      <a:gd name="connsiteX6" fmla="*/ 75014 w 953722"/>
                      <a:gd name="connsiteY6" fmla="*/ 138877 h 1020925"/>
                      <a:gd name="connsiteX7" fmla="*/ 256965 w 953722"/>
                      <a:gd name="connsiteY7" fmla="*/ 10385 h 1020925"/>
                      <a:gd name="connsiteX8" fmla="*/ 276170 w 953722"/>
                      <a:gd name="connsiteY8" fmla="*/ 7678 h 1020925"/>
                      <a:gd name="connsiteX9" fmla="*/ 242234 w 953722"/>
                      <a:gd name="connsiteY9" fmla="*/ 72107 h 1020925"/>
                      <a:gd name="connsiteX10" fmla="*/ 248194 w 953722"/>
                      <a:gd name="connsiteY10" fmla="*/ 186423 h 1020925"/>
                      <a:gd name="connsiteX11" fmla="*/ 518218 w 953722"/>
                      <a:gd name="connsiteY11" fmla="*/ 86497 h 1020925"/>
                      <a:gd name="connsiteX12" fmla="*/ 583535 w 953722"/>
                      <a:gd name="connsiteY12" fmla="*/ 7813 h 1020925"/>
                      <a:gd name="connsiteX13" fmla="*/ 587650 w 953722"/>
                      <a:gd name="connsiteY13" fmla="*/ 0 h 1020925"/>
                      <a:gd name="connsiteX0" fmla="*/ 585192 w 951264"/>
                      <a:gd name="connsiteY0" fmla="*/ 0 h 1020925"/>
                      <a:gd name="connsiteX1" fmla="*/ 645847 w 951264"/>
                      <a:gd name="connsiteY1" fmla="*/ 0 h 1020925"/>
                      <a:gd name="connsiteX2" fmla="*/ 951264 w 951264"/>
                      <a:gd name="connsiteY2" fmla="*/ 320391 h 1020925"/>
                      <a:gd name="connsiteX3" fmla="*/ 951264 w 951264"/>
                      <a:gd name="connsiteY3" fmla="*/ 1020925 h 1020925"/>
                      <a:gd name="connsiteX4" fmla="*/ 22776 w 951264"/>
                      <a:gd name="connsiteY4" fmla="*/ 1020925 h 1020925"/>
                      <a:gd name="connsiteX5" fmla="*/ 10168 w 951264"/>
                      <a:gd name="connsiteY5" fmla="*/ 397671 h 1020925"/>
                      <a:gd name="connsiteX6" fmla="*/ 89224 w 951264"/>
                      <a:gd name="connsiteY6" fmla="*/ 143639 h 1020925"/>
                      <a:gd name="connsiteX7" fmla="*/ 254507 w 951264"/>
                      <a:gd name="connsiteY7" fmla="*/ 10385 h 1020925"/>
                      <a:gd name="connsiteX8" fmla="*/ 273712 w 951264"/>
                      <a:gd name="connsiteY8" fmla="*/ 7678 h 1020925"/>
                      <a:gd name="connsiteX9" fmla="*/ 239776 w 951264"/>
                      <a:gd name="connsiteY9" fmla="*/ 72107 h 1020925"/>
                      <a:gd name="connsiteX10" fmla="*/ 245736 w 951264"/>
                      <a:gd name="connsiteY10" fmla="*/ 186423 h 1020925"/>
                      <a:gd name="connsiteX11" fmla="*/ 515760 w 951264"/>
                      <a:gd name="connsiteY11" fmla="*/ 86497 h 1020925"/>
                      <a:gd name="connsiteX12" fmla="*/ 581077 w 951264"/>
                      <a:gd name="connsiteY12" fmla="*/ 7813 h 1020925"/>
                      <a:gd name="connsiteX13" fmla="*/ 585192 w 951264"/>
                      <a:gd name="connsiteY13" fmla="*/ 0 h 1020925"/>
                      <a:gd name="connsiteX0" fmla="*/ 585192 w 951264"/>
                      <a:gd name="connsiteY0" fmla="*/ 0 h 1020925"/>
                      <a:gd name="connsiteX1" fmla="*/ 645847 w 951264"/>
                      <a:gd name="connsiteY1" fmla="*/ 0 h 1020925"/>
                      <a:gd name="connsiteX2" fmla="*/ 951264 w 951264"/>
                      <a:gd name="connsiteY2" fmla="*/ 320391 h 1020925"/>
                      <a:gd name="connsiteX3" fmla="*/ 951264 w 951264"/>
                      <a:gd name="connsiteY3" fmla="*/ 1020925 h 1020925"/>
                      <a:gd name="connsiteX4" fmla="*/ 22776 w 951264"/>
                      <a:gd name="connsiteY4" fmla="*/ 1020925 h 1020925"/>
                      <a:gd name="connsiteX5" fmla="*/ 10168 w 951264"/>
                      <a:gd name="connsiteY5" fmla="*/ 397671 h 1020925"/>
                      <a:gd name="connsiteX6" fmla="*/ 89224 w 951264"/>
                      <a:gd name="connsiteY6" fmla="*/ 143639 h 1020925"/>
                      <a:gd name="connsiteX7" fmla="*/ 254507 w 951264"/>
                      <a:gd name="connsiteY7" fmla="*/ 10385 h 1020925"/>
                      <a:gd name="connsiteX8" fmla="*/ 273712 w 951264"/>
                      <a:gd name="connsiteY8" fmla="*/ 7678 h 1020925"/>
                      <a:gd name="connsiteX9" fmla="*/ 239776 w 951264"/>
                      <a:gd name="connsiteY9" fmla="*/ 72107 h 1020925"/>
                      <a:gd name="connsiteX10" fmla="*/ 245736 w 951264"/>
                      <a:gd name="connsiteY10" fmla="*/ 186423 h 1020925"/>
                      <a:gd name="connsiteX11" fmla="*/ 515760 w 951264"/>
                      <a:gd name="connsiteY11" fmla="*/ 86497 h 1020925"/>
                      <a:gd name="connsiteX12" fmla="*/ 581077 w 951264"/>
                      <a:gd name="connsiteY12" fmla="*/ 7813 h 1020925"/>
                      <a:gd name="connsiteX13" fmla="*/ 585192 w 951264"/>
                      <a:gd name="connsiteY13" fmla="*/ 0 h 1020925"/>
                      <a:gd name="connsiteX0" fmla="*/ 585192 w 951264"/>
                      <a:gd name="connsiteY0" fmla="*/ 0 h 1020925"/>
                      <a:gd name="connsiteX1" fmla="*/ 645847 w 951264"/>
                      <a:gd name="connsiteY1" fmla="*/ 0 h 1020925"/>
                      <a:gd name="connsiteX2" fmla="*/ 951264 w 951264"/>
                      <a:gd name="connsiteY2" fmla="*/ 320391 h 1020925"/>
                      <a:gd name="connsiteX3" fmla="*/ 951264 w 951264"/>
                      <a:gd name="connsiteY3" fmla="*/ 1020925 h 1020925"/>
                      <a:gd name="connsiteX4" fmla="*/ 22776 w 951264"/>
                      <a:gd name="connsiteY4" fmla="*/ 1020925 h 1020925"/>
                      <a:gd name="connsiteX5" fmla="*/ 10168 w 951264"/>
                      <a:gd name="connsiteY5" fmla="*/ 397671 h 1020925"/>
                      <a:gd name="connsiteX6" fmla="*/ 89224 w 951264"/>
                      <a:gd name="connsiteY6" fmla="*/ 143639 h 1020925"/>
                      <a:gd name="connsiteX7" fmla="*/ 254507 w 951264"/>
                      <a:gd name="connsiteY7" fmla="*/ 10385 h 1020925"/>
                      <a:gd name="connsiteX8" fmla="*/ 273712 w 951264"/>
                      <a:gd name="connsiteY8" fmla="*/ 7678 h 1020925"/>
                      <a:gd name="connsiteX9" fmla="*/ 239776 w 951264"/>
                      <a:gd name="connsiteY9" fmla="*/ 72107 h 1020925"/>
                      <a:gd name="connsiteX10" fmla="*/ 277358 w 951264"/>
                      <a:gd name="connsiteY10" fmla="*/ 144261 h 1020925"/>
                      <a:gd name="connsiteX11" fmla="*/ 515760 w 951264"/>
                      <a:gd name="connsiteY11" fmla="*/ 86497 h 1020925"/>
                      <a:gd name="connsiteX12" fmla="*/ 581077 w 951264"/>
                      <a:gd name="connsiteY12" fmla="*/ 7813 h 1020925"/>
                      <a:gd name="connsiteX13" fmla="*/ 585192 w 951264"/>
                      <a:gd name="connsiteY13" fmla="*/ 0 h 1020925"/>
                      <a:gd name="connsiteX0" fmla="*/ 585192 w 951264"/>
                      <a:gd name="connsiteY0" fmla="*/ 0 h 1020925"/>
                      <a:gd name="connsiteX1" fmla="*/ 645847 w 951264"/>
                      <a:gd name="connsiteY1" fmla="*/ 0 h 1020925"/>
                      <a:gd name="connsiteX2" fmla="*/ 951264 w 951264"/>
                      <a:gd name="connsiteY2" fmla="*/ 320391 h 1020925"/>
                      <a:gd name="connsiteX3" fmla="*/ 951264 w 951264"/>
                      <a:gd name="connsiteY3" fmla="*/ 1020925 h 1020925"/>
                      <a:gd name="connsiteX4" fmla="*/ 22776 w 951264"/>
                      <a:gd name="connsiteY4" fmla="*/ 1020925 h 1020925"/>
                      <a:gd name="connsiteX5" fmla="*/ 10168 w 951264"/>
                      <a:gd name="connsiteY5" fmla="*/ 397671 h 1020925"/>
                      <a:gd name="connsiteX6" fmla="*/ 89224 w 951264"/>
                      <a:gd name="connsiteY6" fmla="*/ 143639 h 1020925"/>
                      <a:gd name="connsiteX7" fmla="*/ 254507 w 951264"/>
                      <a:gd name="connsiteY7" fmla="*/ 10385 h 1020925"/>
                      <a:gd name="connsiteX8" fmla="*/ 273712 w 951264"/>
                      <a:gd name="connsiteY8" fmla="*/ 7678 h 1020925"/>
                      <a:gd name="connsiteX9" fmla="*/ 277358 w 951264"/>
                      <a:gd name="connsiteY9" fmla="*/ 144261 h 1020925"/>
                      <a:gd name="connsiteX10" fmla="*/ 515760 w 951264"/>
                      <a:gd name="connsiteY10" fmla="*/ 86497 h 1020925"/>
                      <a:gd name="connsiteX11" fmla="*/ 581077 w 951264"/>
                      <a:gd name="connsiteY11" fmla="*/ 7813 h 1020925"/>
                      <a:gd name="connsiteX12" fmla="*/ 585192 w 951264"/>
                      <a:gd name="connsiteY12" fmla="*/ 0 h 1020925"/>
                      <a:gd name="connsiteX0" fmla="*/ 585192 w 951264"/>
                      <a:gd name="connsiteY0" fmla="*/ 0 h 1020925"/>
                      <a:gd name="connsiteX1" fmla="*/ 645847 w 951264"/>
                      <a:gd name="connsiteY1" fmla="*/ 0 h 1020925"/>
                      <a:gd name="connsiteX2" fmla="*/ 951264 w 951264"/>
                      <a:gd name="connsiteY2" fmla="*/ 320391 h 1020925"/>
                      <a:gd name="connsiteX3" fmla="*/ 951264 w 951264"/>
                      <a:gd name="connsiteY3" fmla="*/ 1020925 h 1020925"/>
                      <a:gd name="connsiteX4" fmla="*/ 22776 w 951264"/>
                      <a:gd name="connsiteY4" fmla="*/ 1020925 h 1020925"/>
                      <a:gd name="connsiteX5" fmla="*/ 10168 w 951264"/>
                      <a:gd name="connsiteY5" fmla="*/ 397671 h 1020925"/>
                      <a:gd name="connsiteX6" fmla="*/ 89224 w 951264"/>
                      <a:gd name="connsiteY6" fmla="*/ 143639 h 1020925"/>
                      <a:gd name="connsiteX7" fmla="*/ 254507 w 951264"/>
                      <a:gd name="connsiteY7" fmla="*/ 10385 h 1020925"/>
                      <a:gd name="connsiteX8" fmla="*/ 273712 w 951264"/>
                      <a:gd name="connsiteY8" fmla="*/ 7678 h 1020925"/>
                      <a:gd name="connsiteX9" fmla="*/ 277358 w 951264"/>
                      <a:gd name="connsiteY9" fmla="*/ 144261 h 1020925"/>
                      <a:gd name="connsiteX10" fmla="*/ 581077 w 951264"/>
                      <a:gd name="connsiteY10" fmla="*/ 7813 h 1020925"/>
                      <a:gd name="connsiteX11" fmla="*/ 585192 w 951264"/>
                      <a:gd name="connsiteY11" fmla="*/ 0 h 1020925"/>
                      <a:gd name="connsiteX0" fmla="*/ 585192 w 951264"/>
                      <a:gd name="connsiteY0" fmla="*/ 0 h 1020925"/>
                      <a:gd name="connsiteX1" fmla="*/ 645847 w 951264"/>
                      <a:gd name="connsiteY1" fmla="*/ 0 h 1020925"/>
                      <a:gd name="connsiteX2" fmla="*/ 951264 w 951264"/>
                      <a:gd name="connsiteY2" fmla="*/ 320391 h 1020925"/>
                      <a:gd name="connsiteX3" fmla="*/ 951264 w 951264"/>
                      <a:gd name="connsiteY3" fmla="*/ 1020925 h 1020925"/>
                      <a:gd name="connsiteX4" fmla="*/ 22776 w 951264"/>
                      <a:gd name="connsiteY4" fmla="*/ 1020925 h 1020925"/>
                      <a:gd name="connsiteX5" fmla="*/ 10168 w 951264"/>
                      <a:gd name="connsiteY5" fmla="*/ 397671 h 1020925"/>
                      <a:gd name="connsiteX6" fmla="*/ 89224 w 951264"/>
                      <a:gd name="connsiteY6" fmla="*/ 143639 h 1020925"/>
                      <a:gd name="connsiteX7" fmla="*/ 254507 w 951264"/>
                      <a:gd name="connsiteY7" fmla="*/ 10385 h 1020925"/>
                      <a:gd name="connsiteX8" fmla="*/ 273712 w 951264"/>
                      <a:gd name="connsiteY8" fmla="*/ 7678 h 1020925"/>
                      <a:gd name="connsiteX9" fmla="*/ 277358 w 951264"/>
                      <a:gd name="connsiteY9" fmla="*/ 144261 h 1020925"/>
                      <a:gd name="connsiteX10" fmla="*/ 581077 w 951264"/>
                      <a:gd name="connsiteY10" fmla="*/ 7813 h 1020925"/>
                      <a:gd name="connsiteX11" fmla="*/ 585192 w 951264"/>
                      <a:gd name="connsiteY11" fmla="*/ 0 h 1020925"/>
                      <a:gd name="connsiteX0" fmla="*/ 585192 w 951264"/>
                      <a:gd name="connsiteY0" fmla="*/ 0 h 1020925"/>
                      <a:gd name="connsiteX1" fmla="*/ 645847 w 951264"/>
                      <a:gd name="connsiteY1" fmla="*/ 0 h 1020925"/>
                      <a:gd name="connsiteX2" fmla="*/ 951264 w 951264"/>
                      <a:gd name="connsiteY2" fmla="*/ 320391 h 1020925"/>
                      <a:gd name="connsiteX3" fmla="*/ 951264 w 951264"/>
                      <a:gd name="connsiteY3" fmla="*/ 1020925 h 1020925"/>
                      <a:gd name="connsiteX4" fmla="*/ 22776 w 951264"/>
                      <a:gd name="connsiteY4" fmla="*/ 1020925 h 1020925"/>
                      <a:gd name="connsiteX5" fmla="*/ 10168 w 951264"/>
                      <a:gd name="connsiteY5" fmla="*/ 397671 h 1020925"/>
                      <a:gd name="connsiteX6" fmla="*/ 89224 w 951264"/>
                      <a:gd name="connsiteY6" fmla="*/ 143639 h 1020925"/>
                      <a:gd name="connsiteX7" fmla="*/ 254507 w 951264"/>
                      <a:gd name="connsiteY7" fmla="*/ 10385 h 1020925"/>
                      <a:gd name="connsiteX8" fmla="*/ 273712 w 951264"/>
                      <a:gd name="connsiteY8" fmla="*/ 7678 h 1020925"/>
                      <a:gd name="connsiteX9" fmla="*/ 295804 w 951264"/>
                      <a:gd name="connsiteY9" fmla="*/ 144261 h 1020925"/>
                      <a:gd name="connsiteX10" fmla="*/ 581077 w 951264"/>
                      <a:gd name="connsiteY10" fmla="*/ 7813 h 1020925"/>
                      <a:gd name="connsiteX11" fmla="*/ 585192 w 951264"/>
                      <a:gd name="connsiteY11" fmla="*/ 0 h 1020925"/>
                      <a:gd name="connsiteX0" fmla="*/ 585192 w 951264"/>
                      <a:gd name="connsiteY0" fmla="*/ 0 h 1020925"/>
                      <a:gd name="connsiteX1" fmla="*/ 645847 w 951264"/>
                      <a:gd name="connsiteY1" fmla="*/ 0 h 1020925"/>
                      <a:gd name="connsiteX2" fmla="*/ 951264 w 951264"/>
                      <a:gd name="connsiteY2" fmla="*/ 320391 h 1020925"/>
                      <a:gd name="connsiteX3" fmla="*/ 951264 w 951264"/>
                      <a:gd name="connsiteY3" fmla="*/ 1020925 h 1020925"/>
                      <a:gd name="connsiteX4" fmla="*/ 22776 w 951264"/>
                      <a:gd name="connsiteY4" fmla="*/ 1020925 h 1020925"/>
                      <a:gd name="connsiteX5" fmla="*/ 10168 w 951264"/>
                      <a:gd name="connsiteY5" fmla="*/ 397671 h 1020925"/>
                      <a:gd name="connsiteX6" fmla="*/ 89224 w 951264"/>
                      <a:gd name="connsiteY6" fmla="*/ 143639 h 1020925"/>
                      <a:gd name="connsiteX7" fmla="*/ 254507 w 951264"/>
                      <a:gd name="connsiteY7" fmla="*/ 10385 h 1020925"/>
                      <a:gd name="connsiteX8" fmla="*/ 273712 w 951264"/>
                      <a:gd name="connsiteY8" fmla="*/ 7678 h 1020925"/>
                      <a:gd name="connsiteX9" fmla="*/ 295804 w 951264"/>
                      <a:gd name="connsiteY9" fmla="*/ 144261 h 1020925"/>
                      <a:gd name="connsiteX10" fmla="*/ 581077 w 951264"/>
                      <a:gd name="connsiteY10" fmla="*/ 7813 h 1020925"/>
                      <a:gd name="connsiteX11" fmla="*/ 585192 w 951264"/>
                      <a:gd name="connsiteY11" fmla="*/ 0 h 1020925"/>
                      <a:gd name="connsiteX0" fmla="*/ 585192 w 951264"/>
                      <a:gd name="connsiteY0" fmla="*/ 0 h 1020925"/>
                      <a:gd name="connsiteX1" fmla="*/ 645847 w 951264"/>
                      <a:gd name="connsiteY1" fmla="*/ 0 h 1020925"/>
                      <a:gd name="connsiteX2" fmla="*/ 951264 w 951264"/>
                      <a:gd name="connsiteY2" fmla="*/ 320391 h 1020925"/>
                      <a:gd name="connsiteX3" fmla="*/ 951264 w 951264"/>
                      <a:gd name="connsiteY3" fmla="*/ 1020925 h 1020925"/>
                      <a:gd name="connsiteX4" fmla="*/ 22776 w 951264"/>
                      <a:gd name="connsiteY4" fmla="*/ 1020925 h 1020925"/>
                      <a:gd name="connsiteX5" fmla="*/ 10168 w 951264"/>
                      <a:gd name="connsiteY5" fmla="*/ 397671 h 1020925"/>
                      <a:gd name="connsiteX6" fmla="*/ 89224 w 951264"/>
                      <a:gd name="connsiteY6" fmla="*/ 143639 h 1020925"/>
                      <a:gd name="connsiteX7" fmla="*/ 254507 w 951264"/>
                      <a:gd name="connsiteY7" fmla="*/ 10385 h 1020925"/>
                      <a:gd name="connsiteX8" fmla="*/ 273712 w 951264"/>
                      <a:gd name="connsiteY8" fmla="*/ 7678 h 1020925"/>
                      <a:gd name="connsiteX9" fmla="*/ 581077 w 951264"/>
                      <a:gd name="connsiteY9" fmla="*/ 7813 h 1020925"/>
                      <a:gd name="connsiteX10" fmla="*/ 585192 w 951264"/>
                      <a:gd name="connsiteY10" fmla="*/ 0 h 1020925"/>
                      <a:gd name="connsiteX0" fmla="*/ 581077 w 951264"/>
                      <a:gd name="connsiteY0" fmla="*/ 7813 h 1020925"/>
                      <a:gd name="connsiteX1" fmla="*/ 645847 w 951264"/>
                      <a:gd name="connsiteY1" fmla="*/ 0 h 1020925"/>
                      <a:gd name="connsiteX2" fmla="*/ 951264 w 951264"/>
                      <a:gd name="connsiteY2" fmla="*/ 320391 h 1020925"/>
                      <a:gd name="connsiteX3" fmla="*/ 951264 w 951264"/>
                      <a:gd name="connsiteY3" fmla="*/ 1020925 h 1020925"/>
                      <a:gd name="connsiteX4" fmla="*/ 22776 w 951264"/>
                      <a:gd name="connsiteY4" fmla="*/ 1020925 h 1020925"/>
                      <a:gd name="connsiteX5" fmla="*/ 10168 w 951264"/>
                      <a:gd name="connsiteY5" fmla="*/ 397671 h 1020925"/>
                      <a:gd name="connsiteX6" fmla="*/ 89224 w 951264"/>
                      <a:gd name="connsiteY6" fmla="*/ 143639 h 1020925"/>
                      <a:gd name="connsiteX7" fmla="*/ 254507 w 951264"/>
                      <a:gd name="connsiteY7" fmla="*/ 10385 h 1020925"/>
                      <a:gd name="connsiteX8" fmla="*/ 273712 w 951264"/>
                      <a:gd name="connsiteY8" fmla="*/ 7678 h 1020925"/>
                      <a:gd name="connsiteX9" fmla="*/ 581077 w 951264"/>
                      <a:gd name="connsiteY9" fmla="*/ 7813 h 1020925"/>
                      <a:gd name="connsiteX0" fmla="*/ 273712 w 951264"/>
                      <a:gd name="connsiteY0" fmla="*/ 7678 h 1020925"/>
                      <a:gd name="connsiteX1" fmla="*/ 645847 w 951264"/>
                      <a:gd name="connsiteY1" fmla="*/ 0 h 1020925"/>
                      <a:gd name="connsiteX2" fmla="*/ 951264 w 951264"/>
                      <a:gd name="connsiteY2" fmla="*/ 320391 h 1020925"/>
                      <a:gd name="connsiteX3" fmla="*/ 951264 w 951264"/>
                      <a:gd name="connsiteY3" fmla="*/ 1020925 h 1020925"/>
                      <a:gd name="connsiteX4" fmla="*/ 22776 w 951264"/>
                      <a:gd name="connsiteY4" fmla="*/ 1020925 h 1020925"/>
                      <a:gd name="connsiteX5" fmla="*/ 10168 w 951264"/>
                      <a:gd name="connsiteY5" fmla="*/ 397671 h 1020925"/>
                      <a:gd name="connsiteX6" fmla="*/ 89224 w 951264"/>
                      <a:gd name="connsiteY6" fmla="*/ 143639 h 1020925"/>
                      <a:gd name="connsiteX7" fmla="*/ 254507 w 951264"/>
                      <a:gd name="connsiteY7" fmla="*/ 10385 h 1020925"/>
                      <a:gd name="connsiteX8" fmla="*/ 273712 w 951264"/>
                      <a:gd name="connsiteY8" fmla="*/ 7678 h 1020925"/>
                      <a:gd name="connsiteX0" fmla="*/ 272949 w 950501"/>
                      <a:gd name="connsiteY0" fmla="*/ 7678 h 1020925"/>
                      <a:gd name="connsiteX1" fmla="*/ 645084 w 950501"/>
                      <a:gd name="connsiteY1" fmla="*/ 0 h 1020925"/>
                      <a:gd name="connsiteX2" fmla="*/ 950501 w 950501"/>
                      <a:gd name="connsiteY2" fmla="*/ 320391 h 1020925"/>
                      <a:gd name="connsiteX3" fmla="*/ 950501 w 950501"/>
                      <a:gd name="connsiteY3" fmla="*/ 1020925 h 1020925"/>
                      <a:gd name="connsiteX4" fmla="*/ 22013 w 950501"/>
                      <a:gd name="connsiteY4" fmla="*/ 1020925 h 1020925"/>
                      <a:gd name="connsiteX5" fmla="*/ 9405 w 950501"/>
                      <a:gd name="connsiteY5" fmla="*/ 397671 h 1020925"/>
                      <a:gd name="connsiteX6" fmla="*/ 76603 w 950501"/>
                      <a:gd name="connsiteY6" fmla="*/ 129805 h 1020925"/>
                      <a:gd name="connsiteX7" fmla="*/ 253744 w 950501"/>
                      <a:gd name="connsiteY7" fmla="*/ 10385 h 1020925"/>
                      <a:gd name="connsiteX8" fmla="*/ 272949 w 950501"/>
                      <a:gd name="connsiteY8" fmla="*/ 7678 h 1020925"/>
                      <a:gd name="connsiteX0" fmla="*/ 263544 w 941096"/>
                      <a:gd name="connsiteY0" fmla="*/ 7678 h 1020925"/>
                      <a:gd name="connsiteX1" fmla="*/ 635679 w 941096"/>
                      <a:gd name="connsiteY1" fmla="*/ 0 h 1020925"/>
                      <a:gd name="connsiteX2" fmla="*/ 941096 w 941096"/>
                      <a:gd name="connsiteY2" fmla="*/ 320391 h 1020925"/>
                      <a:gd name="connsiteX3" fmla="*/ 941096 w 941096"/>
                      <a:gd name="connsiteY3" fmla="*/ 1020925 h 1020925"/>
                      <a:gd name="connsiteX4" fmla="*/ 12608 w 941096"/>
                      <a:gd name="connsiteY4" fmla="*/ 1020925 h 1020925"/>
                      <a:gd name="connsiteX5" fmla="*/ 0 w 941096"/>
                      <a:gd name="connsiteY5" fmla="*/ 397671 h 1020925"/>
                      <a:gd name="connsiteX6" fmla="*/ 67198 w 941096"/>
                      <a:gd name="connsiteY6" fmla="*/ 129805 h 1020925"/>
                      <a:gd name="connsiteX7" fmla="*/ 244339 w 941096"/>
                      <a:gd name="connsiteY7" fmla="*/ 10385 h 1020925"/>
                      <a:gd name="connsiteX8" fmla="*/ 263544 w 941096"/>
                      <a:gd name="connsiteY8" fmla="*/ 7678 h 10209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941096" h="1020925">
                        <a:moveTo>
                          <a:pt x="263544" y="7678"/>
                        </a:moveTo>
                        <a:lnTo>
                          <a:pt x="635679" y="0"/>
                        </a:lnTo>
                        <a:cubicBezTo>
                          <a:pt x="804356" y="0"/>
                          <a:pt x="941096" y="143444"/>
                          <a:pt x="941096" y="320391"/>
                        </a:cubicBezTo>
                        <a:lnTo>
                          <a:pt x="941096" y="1020925"/>
                        </a:lnTo>
                        <a:lnTo>
                          <a:pt x="12608" y="1020925"/>
                        </a:lnTo>
                        <a:lnTo>
                          <a:pt x="0" y="397671"/>
                        </a:lnTo>
                        <a:cubicBezTo>
                          <a:pt x="9098" y="249151"/>
                          <a:pt x="28856" y="201497"/>
                          <a:pt x="67198" y="129805"/>
                        </a:cubicBezTo>
                        <a:cubicBezTo>
                          <a:pt x="103191" y="62505"/>
                          <a:pt x="175502" y="30585"/>
                          <a:pt x="244339" y="10385"/>
                        </a:cubicBezTo>
                        <a:lnTo>
                          <a:pt x="263544" y="7678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67" name="円/楕円 27">
                    <a:extLst>
                      <a:ext uri="{FF2B5EF4-FFF2-40B4-BE49-F238E27FC236}">
                        <a16:creationId xmlns:a16="http://schemas.microsoft.com/office/drawing/2014/main" id="{74C7135E-6CDC-4A78-8511-859A6FDC8F9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416059" y="1905028"/>
                    <a:ext cx="123115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  <a:gd name="connsiteX0" fmla="*/ 29 w 3210447"/>
                      <a:gd name="connsiteY0" fmla="*/ 25850 h 372135"/>
                      <a:gd name="connsiteX1" fmla="*/ 1639885 w 3210447"/>
                      <a:gd name="connsiteY1" fmla="*/ 114252 h 372135"/>
                      <a:gd name="connsiteX2" fmla="*/ 3210447 w 3210447"/>
                      <a:gd name="connsiteY2" fmla="*/ 25850 h 372135"/>
                      <a:gd name="connsiteX3" fmla="*/ 1605238 w 3210447"/>
                      <a:gd name="connsiteY3" fmla="*/ 372135 h 372135"/>
                      <a:gd name="connsiteX4" fmla="*/ 29 w 3210447"/>
                      <a:gd name="connsiteY4" fmla="*/ 25850 h 372135"/>
                      <a:gd name="connsiteX0" fmla="*/ 771 w 3211189"/>
                      <a:gd name="connsiteY0" fmla="*/ 25850 h 528393"/>
                      <a:gd name="connsiteX1" fmla="*/ 1640627 w 3211189"/>
                      <a:gd name="connsiteY1" fmla="*/ 114252 h 528393"/>
                      <a:gd name="connsiteX2" fmla="*/ 3211189 w 3211189"/>
                      <a:gd name="connsiteY2" fmla="*/ 25850 h 528393"/>
                      <a:gd name="connsiteX3" fmla="*/ 1813891 w 3211189"/>
                      <a:gd name="connsiteY3" fmla="*/ 528393 h 528393"/>
                      <a:gd name="connsiteX4" fmla="*/ 771 w 3211189"/>
                      <a:gd name="connsiteY4" fmla="*/ 25850 h 528393"/>
                      <a:gd name="connsiteX0" fmla="*/ 6810 w 3217228"/>
                      <a:gd name="connsiteY0" fmla="*/ 25850 h 528393"/>
                      <a:gd name="connsiteX1" fmla="*/ 1369462 w 3217228"/>
                      <a:gd name="connsiteY1" fmla="*/ 114252 h 528393"/>
                      <a:gd name="connsiteX2" fmla="*/ 3217228 w 3217228"/>
                      <a:gd name="connsiteY2" fmla="*/ 25850 h 528393"/>
                      <a:gd name="connsiteX3" fmla="*/ 1819930 w 3217228"/>
                      <a:gd name="connsiteY3" fmla="*/ 528393 h 528393"/>
                      <a:gd name="connsiteX4" fmla="*/ 6810 w 3217228"/>
                      <a:gd name="connsiteY4" fmla="*/ 25850 h 528393"/>
                      <a:gd name="connsiteX0" fmla="*/ 5791 w 2939005"/>
                      <a:gd name="connsiteY0" fmla="*/ 71235 h 529237"/>
                      <a:gd name="connsiteX1" fmla="*/ 1091239 w 2939005"/>
                      <a:gd name="connsiteY1" fmla="*/ 114993 h 529237"/>
                      <a:gd name="connsiteX2" fmla="*/ 2939005 w 2939005"/>
                      <a:gd name="connsiteY2" fmla="*/ 26591 h 529237"/>
                      <a:gd name="connsiteX3" fmla="*/ 1541707 w 2939005"/>
                      <a:gd name="connsiteY3" fmla="*/ 529134 h 529237"/>
                      <a:gd name="connsiteX4" fmla="*/ 5791 w 2939005"/>
                      <a:gd name="connsiteY4" fmla="*/ 71235 h 529237"/>
                      <a:gd name="connsiteX0" fmla="*/ 1833 w 2935047"/>
                      <a:gd name="connsiteY0" fmla="*/ 78781 h 536830"/>
                      <a:gd name="connsiteX1" fmla="*/ 1087281 w 2935047"/>
                      <a:gd name="connsiteY1" fmla="*/ 122539 h 536830"/>
                      <a:gd name="connsiteX2" fmla="*/ 2935047 w 2935047"/>
                      <a:gd name="connsiteY2" fmla="*/ 34137 h 536830"/>
                      <a:gd name="connsiteX3" fmla="*/ 1537749 w 2935047"/>
                      <a:gd name="connsiteY3" fmla="*/ 536680 h 536830"/>
                      <a:gd name="connsiteX4" fmla="*/ 1833 w 2935047"/>
                      <a:gd name="connsiteY4" fmla="*/ 78781 h 536830"/>
                      <a:gd name="connsiteX0" fmla="*/ 3885 w 2937099"/>
                      <a:gd name="connsiteY0" fmla="*/ 77403 h 535405"/>
                      <a:gd name="connsiteX1" fmla="*/ 1158641 w 2937099"/>
                      <a:gd name="connsiteY1" fmla="*/ 76512 h 535405"/>
                      <a:gd name="connsiteX2" fmla="*/ 2937099 w 2937099"/>
                      <a:gd name="connsiteY2" fmla="*/ 32759 h 535405"/>
                      <a:gd name="connsiteX3" fmla="*/ 1539801 w 2937099"/>
                      <a:gd name="connsiteY3" fmla="*/ 535302 h 535405"/>
                      <a:gd name="connsiteX4" fmla="*/ 3885 w 2937099"/>
                      <a:gd name="connsiteY4" fmla="*/ 77403 h 535405"/>
                      <a:gd name="connsiteX0" fmla="*/ 3492 w 3040661"/>
                      <a:gd name="connsiteY0" fmla="*/ 100284 h 536108"/>
                      <a:gd name="connsiteX1" fmla="*/ 1262203 w 3040661"/>
                      <a:gd name="connsiteY1" fmla="*/ 77074 h 536108"/>
                      <a:gd name="connsiteX2" fmla="*/ 3040661 w 3040661"/>
                      <a:gd name="connsiteY2" fmla="*/ 33321 h 536108"/>
                      <a:gd name="connsiteX3" fmla="*/ 1643363 w 3040661"/>
                      <a:gd name="connsiteY3" fmla="*/ 535864 h 536108"/>
                      <a:gd name="connsiteX4" fmla="*/ 3492 w 3040661"/>
                      <a:gd name="connsiteY4" fmla="*/ 100284 h 536108"/>
                      <a:gd name="connsiteX0" fmla="*/ 3754 w 2971629"/>
                      <a:gd name="connsiteY0" fmla="*/ 77403 h 535405"/>
                      <a:gd name="connsiteX1" fmla="*/ 1193171 w 2971629"/>
                      <a:gd name="connsiteY1" fmla="*/ 76512 h 535405"/>
                      <a:gd name="connsiteX2" fmla="*/ 2971629 w 2971629"/>
                      <a:gd name="connsiteY2" fmla="*/ 32759 h 535405"/>
                      <a:gd name="connsiteX3" fmla="*/ 1574331 w 2971629"/>
                      <a:gd name="connsiteY3" fmla="*/ 535302 h 535405"/>
                      <a:gd name="connsiteX4" fmla="*/ 3754 w 2971629"/>
                      <a:gd name="connsiteY4" fmla="*/ 77403 h 535405"/>
                      <a:gd name="connsiteX0" fmla="*/ 3492 w 3040675"/>
                      <a:gd name="connsiteY0" fmla="*/ 77402 h 535405"/>
                      <a:gd name="connsiteX1" fmla="*/ 1262217 w 3040675"/>
                      <a:gd name="connsiteY1" fmla="*/ 76512 h 535405"/>
                      <a:gd name="connsiteX2" fmla="*/ 3040675 w 3040675"/>
                      <a:gd name="connsiteY2" fmla="*/ 32759 h 535405"/>
                      <a:gd name="connsiteX3" fmla="*/ 1643377 w 3040675"/>
                      <a:gd name="connsiteY3" fmla="*/ 535302 h 535405"/>
                      <a:gd name="connsiteX4" fmla="*/ 3492 w 3040675"/>
                      <a:gd name="connsiteY4" fmla="*/ 77402 h 535405"/>
                      <a:gd name="connsiteX0" fmla="*/ 0 w 3078174"/>
                      <a:gd name="connsiteY0" fmla="*/ 86139 h 544142"/>
                      <a:gd name="connsiteX1" fmla="*/ 3037183 w 3078174"/>
                      <a:gd name="connsiteY1" fmla="*/ 41496 h 544142"/>
                      <a:gd name="connsiteX2" fmla="*/ 1639885 w 3078174"/>
                      <a:gd name="connsiteY2" fmla="*/ 544039 h 544142"/>
                      <a:gd name="connsiteX3" fmla="*/ 0 w 3078174"/>
                      <a:gd name="connsiteY3" fmla="*/ 86139 h 544142"/>
                      <a:gd name="connsiteX0" fmla="*/ 16268 w 3103071"/>
                      <a:gd name="connsiteY0" fmla="*/ 89232 h 614195"/>
                      <a:gd name="connsiteX1" fmla="*/ 3053451 w 3103071"/>
                      <a:gd name="connsiteY1" fmla="*/ 44589 h 614195"/>
                      <a:gd name="connsiteX2" fmla="*/ 1898710 w 3103071"/>
                      <a:gd name="connsiteY2" fmla="*/ 614101 h 614195"/>
                      <a:gd name="connsiteX3" fmla="*/ 16268 w 3103071"/>
                      <a:gd name="connsiteY3" fmla="*/ 89232 h 614195"/>
                      <a:gd name="connsiteX0" fmla="*/ 8177 w 2765042"/>
                      <a:gd name="connsiteY0" fmla="*/ 89232 h 614195"/>
                      <a:gd name="connsiteX1" fmla="*/ 2698862 w 2765042"/>
                      <a:gd name="connsiteY1" fmla="*/ 44593 h 614195"/>
                      <a:gd name="connsiteX2" fmla="*/ 1890619 w 2765042"/>
                      <a:gd name="connsiteY2" fmla="*/ 614101 h 614195"/>
                      <a:gd name="connsiteX3" fmla="*/ 8177 w 2765042"/>
                      <a:gd name="connsiteY3" fmla="*/ 89232 h 614195"/>
                      <a:gd name="connsiteX0" fmla="*/ 18101 w 2757533"/>
                      <a:gd name="connsiteY0" fmla="*/ 83279 h 474342"/>
                      <a:gd name="connsiteX1" fmla="*/ 2708786 w 2757533"/>
                      <a:gd name="connsiteY1" fmla="*/ 38640 h 474342"/>
                      <a:gd name="connsiteX2" fmla="*/ 1588692 w 2757533"/>
                      <a:gd name="connsiteY2" fmla="*/ 474220 h 474342"/>
                      <a:gd name="connsiteX3" fmla="*/ 18101 w 2757533"/>
                      <a:gd name="connsiteY3" fmla="*/ 83279 h 474342"/>
                      <a:gd name="connsiteX0" fmla="*/ 15031 w 2654422"/>
                      <a:gd name="connsiteY0" fmla="*/ 157888 h 549926"/>
                      <a:gd name="connsiteX1" fmla="*/ 2601761 w 2654422"/>
                      <a:gd name="connsiteY1" fmla="*/ 23960 h 549926"/>
                      <a:gd name="connsiteX2" fmla="*/ 1585622 w 2654422"/>
                      <a:gd name="connsiteY2" fmla="*/ 548829 h 549926"/>
                      <a:gd name="connsiteX3" fmla="*/ 15031 w 2654422"/>
                      <a:gd name="connsiteY3" fmla="*/ 157888 h 549926"/>
                      <a:gd name="connsiteX0" fmla="*/ 10491 w 2657521"/>
                      <a:gd name="connsiteY0" fmla="*/ 158750 h 595325"/>
                      <a:gd name="connsiteX1" fmla="*/ 2597221 w 2657521"/>
                      <a:gd name="connsiteY1" fmla="*/ 24822 h 595325"/>
                      <a:gd name="connsiteX2" fmla="*/ 1719684 w 2657521"/>
                      <a:gd name="connsiteY2" fmla="*/ 594340 h 595325"/>
                      <a:gd name="connsiteX3" fmla="*/ 10491 w 2657521"/>
                      <a:gd name="connsiteY3" fmla="*/ 158750 h 595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657521" h="595325">
                        <a:moveTo>
                          <a:pt x="10491" y="158750"/>
                        </a:moveTo>
                        <a:cubicBezTo>
                          <a:pt x="156747" y="63830"/>
                          <a:pt x="2323907" y="-51495"/>
                          <a:pt x="2597221" y="24822"/>
                        </a:cubicBezTo>
                        <a:cubicBezTo>
                          <a:pt x="2870535" y="101139"/>
                          <a:pt x="2150806" y="572019"/>
                          <a:pt x="1719684" y="594340"/>
                        </a:cubicBezTo>
                        <a:cubicBezTo>
                          <a:pt x="1288562" y="616661"/>
                          <a:pt x="-135765" y="253670"/>
                          <a:pt x="10491" y="15875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42" name="グループ化 141">
                  <a:extLst>
                    <a:ext uri="{FF2B5EF4-FFF2-40B4-BE49-F238E27FC236}">
                      <a16:creationId xmlns:a16="http://schemas.microsoft.com/office/drawing/2014/main" id="{546A0254-0ABD-410C-B3B1-B49137D3A3FA}"/>
                    </a:ext>
                  </a:extLst>
                </p:cNvPr>
                <p:cNvGrpSpPr/>
                <p:nvPr/>
              </p:nvGrpSpPr>
              <p:grpSpPr>
                <a:xfrm>
                  <a:off x="2941933" y="2432258"/>
                  <a:ext cx="88703" cy="1032203"/>
                  <a:chOff x="3187897" y="2432258"/>
                  <a:chExt cx="89958" cy="1032203"/>
                </a:xfrm>
              </p:grpSpPr>
              <p:sp>
                <p:nvSpPr>
                  <p:cNvPr id="159" name="楕円 158">
                    <a:extLst>
                      <a:ext uri="{FF2B5EF4-FFF2-40B4-BE49-F238E27FC236}">
                        <a16:creationId xmlns:a16="http://schemas.microsoft.com/office/drawing/2014/main" id="{C380EC56-5BDC-488E-A33D-84CE79A20B24}"/>
                      </a:ext>
                    </a:extLst>
                  </p:cNvPr>
                  <p:cNvSpPr/>
                  <p:nvPr/>
                </p:nvSpPr>
                <p:spPr>
                  <a:xfrm>
                    <a:off x="3187897" y="2432258"/>
                    <a:ext cx="89958" cy="8995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60" name="楕円 159">
                    <a:extLst>
                      <a:ext uri="{FF2B5EF4-FFF2-40B4-BE49-F238E27FC236}">
                        <a16:creationId xmlns:a16="http://schemas.microsoft.com/office/drawing/2014/main" id="{01F162D6-B6FD-43BB-9F40-FB97243045B3}"/>
                      </a:ext>
                    </a:extLst>
                  </p:cNvPr>
                  <p:cNvSpPr/>
                  <p:nvPr/>
                </p:nvSpPr>
                <p:spPr>
                  <a:xfrm>
                    <a:off x="3187897" y="2667819"/>
                    <a:ext cx="89958" cy="8995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61" name="楕円 160">
                    <a:extLst>
                      <a:ext uri="{FF2B5EF4-FFF2-40B4-BE49-F238E27FC236}">
                        <a16:creationId xmlns:a16="http://schemas.microsoft.com/office/drawing/2014/main" id="{C10BC6E8-04F9-4E74-A81F-E4FAC16AC64C}"/>
                      </a:ext>
                    </a:extLst>
                  </p:cNvPr>
                  <p:cNvSpPr/>
                  <p:nvPr/>
                </p:nvSpPr>
                <p:spPr>
                  <a:xfrm>
                    <a:off x="3187897" y="2903380"/>
                    <a:ext cx="89958" cy="8995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62" name="楕円 161">
                    <a:extLst>
                      <a:ext uri="{FF2B5EF4-FFF2-40B4-BE49-F238E27FC236}">
                        <a16:creationId xmlns:a16="http://schemas.microsoft.com/office/drawing/2014/main" id="{29AA71BC-4E49-49DC-B83F-A96E8865F04A}"/>
                      </a:ext>
                    </a:extLst>
                  </p:cNvPr>
                  <p:cNvSpPr/>
                  <p:nvPr/>
                </p:nvSpPr>
                <p:spPr>
                  <a:xfrm>
                    <a:off x="3187897" y="3138941"/>
                    <a:ext cx="89958" cy="8995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63" name="楕円 162">
                    <a:extLst>
                      <a:ext uri="{FF2B5EF4-FFF2-40B4-BE49-F238E27FC236}">
                        <a16:creationId xmlns:a16="http://schemas.microsoft.com/office/drawing/2014/main" id="{D0453350-A096-4855-A84A-494FC8F8A6B3}"/>
                      </a:ext>
                    </a:extLst>
                  </p:cNvPr>
                  <p:cNvSpPr/>
                  <p:nvPr/>
                </p:nvSpPr>
                <p:spPr>
                  <a:xfrm>
                    <a:off x="3187897" y="3374503"/>
                    <a:ext cx="89958" cy="8995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43" name="グループ化 142">
                  <a:extLst>
                    <a:ext uri="{FF2B5EF4-FFF2-40B4-BE49-F238E27FC236}">
                      <a16:creationId xmlns:a16="http://schemas.microsoft.com/office/drawing/2014/main" id="{7B9CA592-3BA0-45E9-8D7B-2E192C9DB941}"/>
                    </a:ext>
                  </a:extLst>
                </p:cNvPr>
                <p:cNvGrpSpPr/>
                <p:nvPr/>
              </p:nvGrpSpPr>
              <p:grpSpPr>
                <a:xfrm>
                  <a:off x="2883961" y="2176915"/>
                  <a:ext cx="369265" cy="205999"/>
                  <a:chOff x="2091079" y="2107049"/>
                  <a:chExt cx="427508" cy="210529"/>
                </a:xfrm>
              </p:grpSpPr>
              <p:sp>
                <p:nvSpPr>
                  <p:cNvPr id="155" name="四角形: 上の 2 つの角を丸める 154">
                    <a:extLst>
                      <a:ext uri="{FF2B5EF4-FFF2-40B4-BE49-F238E27FC236}">
                        <a16:creationId xmlns:a16="http://schemas.microsoft.com/office/drawing/2014/main" id="{38460845-C10C-4C40-8B87-D597443EB7A1}"/>
                      </a:ext>
                    </a:extLst>
                  </p:cNvPr>
                  <p:cNvSpPr/>
                  <p:nvPr/>
                </p:nvSpPr>
                <p:spPr>
                  <a:xfrm>
                    <a:off x="2116522" y="2107049"/>
                    <a:ext cx="154080" cy="138615"/>
                  </a:xfrm>
                  <a:prstGeom prst="round2SameRect">
                    <a:avLst>
                      <a:gd name="adj1" fmla="val 7120"/>
                      <a:gd name="adj2" fmla="val 34088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6" name="フリーフォーム: 図形 155">
                    <a:extLst>
                      <a:ext uri="{FF2B5EF4-FFF2-40B4-BE49-F238E27FC236}">
                        <a16:creationId xmlns:a16="http://schemas.microsoft.com/office/drawing/2014/main" id="{5FD9F8D4-DB1B-4C4D-9115-A8E8B6AE127B}"/>
                      </a:ext>
                    </a:extLst>
                  </p:cNvPr>
                  <p:cNvSpPr/>
                  <p:nvPr/>
                </p:nvSpPr>
                <p:spPr>
                  <a:xfrm>
                    <a:off x="2091079" y="2130860"/>
                    <a:ext cx="183642" cy="186718"/>
                  </a:xfrm>
                  <a:custGeom>
                    <a:avLst/>
                    <a:gdLst>
                      <a:gd name="connsiteX0" fmla="*/ 20101 w 183642"/>
                      <a:gd name="connsiteY0" fmla="*/ 0 h 186718"/>
                      <a:gd name="connsiteX1" fmla="*/ 163541 w 183642"/>
                      <a:gd name="connsiteY1" fmla="*/ 0 h 186718"/>
                      <a:gd name="connsiteX2" fmla="*/ 183642 w 183642"/>
                      <a:gd name="connsiteY2" fmla="*/ 20101 h 186718"/>
                      <a:gd name="connsiteX3" fmla="*/ 183642 w 183642"/>
                      <a:gd name="connsiteY3" fmla="*/ 74776 h 186718"/>
                      <a:gd name="connsiteX4" fmla="*/ 183642 w 183642"/>
                      <a:gd name="connsiteY4" fmla="*/ 124118 h 186718"/>
                      <a:gd name="connsiteX5" fmla="*/ 183642 w 183642"/>
                      <a:gd name="connsiteY5" fmla="*/ 186717 h 186718"/>
                      <a:gd name="connsiteX6" fmla="*/ 121047 w 183642"/>
                      <a:gd name="connsiteY6" fmla="*/ 186717 h 186718"/>
                      <a:gd name="connsiteX7" fmla="*/ 121042 w 183642"/>
                      <a:gd name="connsiteY7" fmla="*/ 186718 h 186718"/>
                      <a:gd name="connsiteX8" fmla="*/ 62600 w 183642"/>
                      <a:gd name="connsiteY8" fmla="*/ 186718 h 186718"/>
                      <a:gd name="connsiteX9" fmla="*/ 0 w 183642"/>
                      <a:gd name="connsiteY9" fmla="*/ 124118 h 186718"/>
                      <a:gd name="connsiteX10" fmla="*/ 0 w 183642"/>
                      <a:gd name="connsiteY10" fmla="*/ 20101 h 186718"/>
                      <a:gd name="connsiteX11" fmla="*/ 20101 w 183642"/>
                      <a:gd name="connsiteY11" fmla="*/ 0 h 186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83642" h="186718">
                        <a:moveTo>
                          <a:pt x="20101" y="0"/>
                        </a:moveTo>
                        <a:lnTo>
                          <a:pt x="163541" y="0"/>
                        </a:lnTo>
                        <a:cubicBezTo>
                          <a:pt x="174642" y="0"/>
                          <a:pt x="183642" y="9000"/>
                          <a:pt x="183642" y="20101"/>
                        </a:cubicBezTo>
                        <a:lnTo>
                          <a:pt x="183642" y="74776"/>
                        </a:lnTo>
                        <a:lnTo>
                          <a:pt x="183642" y="124118"/>
                        </a:lnTo>
                        <a:lnTo>
                          <a:pt x="183642" y="186717"/>
                        </a:lnTo>
                        <a:lnTo>
                          <a:pt x="121047" y="186717"/>
                        </a:lnTo>
                        <a:lnTo>
                          <a:pt x="121042" y="186718"/>
                        </a:lnTo>
                        <a:lnTo>
                          <a:pt x="62600" y="186718"/>
                        </a:lnTo>
                        <a:cubicBezTo>
                          <a:pt x="28027" y="186718"/>
                          <a:pt x="0" y="158691"/>
                          <a:pt x="0" y="124118"/>
                        </a:cubicBezTo>
                        <a:lnTo>
                          <a:pt x="0" y="20101"/>
                        </a:lnTo>
                        <a:cubicBezTo>
                          <a:pt x="0" y="9000"/>
                          <a:pt x="9000" y="0"/>
                          <a:pt x="20101" y="0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7" name="四角形: 上の 2 つの角を丸める 156">
                    <a:extLst>
                      <a:ext uri="{FF2B5EF4-FFF2-40B4-BE49-F238E27FC236}">
                        <a16:creationId xmlns:a16="http://schemas.microsoft.com/office/drawing/2014/main" id="{71D868BF-0E9B-4EFE-8248-1BCC657F1D7B}"/>
                      </a:ext>
                    </a:extLst>
                  </p:cNvPr>
                  <p:cNvSpPr/>
                  <p:nvPr/>
                </p:nvSpPr>
                <p:spPr>
                  <a:xfrm>
                    <a:off x="2274385" y="2107049"/>
                    <a:ext cx="206176" cy="138615"/>
                  </a:xfrm>
                  <a:prstGeom prst="round2SameRect">
                    <a:avLst>
                      <a:gd name="adj1" fmla="val 7120"/>
                      <a:gd name="adj2" fmla="val 34088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8" name="フリーフォーム: 図形 157">
                    <a:extLst>
                      <a:ext uri="{FF2B5EF4-FFF2-40B4-BE49-F238E27FC236}">
                        <a16:creationId xmlns:a16="http://schemas.microsoft.com/office/drawing/2014/main" id="{CD2426AA-959F-4B56-BAA6-D0138881CEE5}"/>
                      </a:ext>
                    </a:extLst>
                  </p:cNvPr>
                  <p:cNvSpPr/>
                  <p:nvPr/>
                </p:nvSpPr>
                <p:spPr>
                  <a:xfrm flipH="1">
                    <a:off x="2272854" y="2130860"/>
                    <a:ext cx="245733" cy="186718"/>
                  </a:xfrm>
                  <a:custGeom>
                    <a:avLst/>
                    <a:gdLst>
                      <a:gd name="connsiteX0" fmla="*/ 20101 w 183642"/>
                      <a:gd name="connsiteY0" fmla="*/ 0 h 186718"/>
                      <a:gd name="connsiteX1" fmla="*/ 163541 w 183642"/>
                      <a:gd name="connsiteY1" fmla="*/ 0 h 186718"/>
                      <a:gd name="connsiteX2" fmla="*/ 183642 w 183642"/>
                      <a:gd name="connsiteY2" fmla="*/ 20101 h 186718"/>
                      <a:gd name="connsiteX3" fmla="*/ 183642 w 183642"/>
                      <a:gd name="connsiteY3" fmla="*/ 74776 h 186718"/>
                      <a:gd name="connsiteX4" fmla="*/ 183642 w 183642"/>
                      <a:gd name="connsiteY4" fmla="*/ 124118 h 186718"/>
                      <a:gd name="connsiteX5" fmla="*/ 183642 w 183642"/>
                      <a:gd name="connsiteY5" fmla="*/ 186717 h 186718"/>
                      <a:gd name="connsiteX6" fmla="*/ 121047 w 183642"/>
                      <a:gd name="connsiteY6" fmla="*/ 186717 h 186718"/>
                      <a:gd name="connsiteX7" fmla="*/ 121042 w 183642"/>
                      <a:gd name="connsiteY7" fmla="*/ 186718 h 186718"/>
                      <a:gd name="connsiteX8" fmla="*/ 62600 w 183642"/>
                      <a:gd name="connsiteY8" fmla="*/ 186718 h 186718"/>
                      <a:gd name="connsiteX9" fmla="*/ 0 w 183642"/>
                      <a:gd name="connsiteY9" fmla="*/ 124118 h 186718"/>
                      <a:gd name="connsiteX10" fmla="*/ 0 w 183642"/>
                      <a:gd name="connsiteY10" fmla="*/ 20101 h 186718"/>
                      <a:gd name="connsiteX11" fmla="*/ 20101 w 183642"/>
                      <a:gd name="connsiteY11" fmla="*/ 0 h 186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83642" h="186718">
                        <a:moveTo>
                          <a:pt x="20101" y="0"/>
                        </a:moveTo>
                        <a:lnTo>
                          <a:pt x="163541" y="0"/>
                        </a:lnTo>
                        <a:cubicBezTo>
                          <a:pt x="174642" y="0"/>
                          <a:pt x="183642" y="9000"/>
                          <a:pt x="183642" y="20101"/>
                        </a:cubicBezTo>
                        <a:lnTo>
                          <a:pt x="183642" y="74776"/>
                        </a:lnTo>
                        <a:lnTo>
                          <a:pt x="183642" y="124118"/>
                        </a:lnTo>
                        <a:lnTo>
                          <a:pt x="183642" y="186717"/>
                        </a:lnTo>
                        <a:lnTo>
                          <a:pt x="121047" y="186717"/>
                        </a:lnTo>
                        <a:lnTo>
                          <a:pt x="121042" y="186718"/>
                        </a:lnTo>
                        <a:lnTo>
                          <a:pt x="62600" y="186718"/>
                        </a:lnTo>
                        <a:cubicBezTo>
                          <a:pt x="28027" y="186718"/>
                          <a:pt x="0" y="158691"/>
                          <a:pt x="0" y="124118"/>
                        </a:cubicBezTo>
                        <a:lnTo>
                          <a:pt x="0" y="20101"/>
                        </a:lnTo>
                        <a:cubicBezTo>
                          <a:pt x="0" y="9000"/>
                          <a:pt x="9000" y="0"/>
                          <a:pt x="20101" y="0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44" name="月 143">
                  <a:extLst>
                    <a:ext uri="{FF2B5EF4-FFF2-40B4-BE49-F238E27FC236}">
                      <a16:creationId xmlns:a16="http://schemas.microsoft.com/office/drawing/2014/main" id="{921CB131-D27E-4A0D-A5BE-5A288DFAEEF1}"/>
                    </a:ext>
                  </a:extLst>
                </p:cNvPr>
                <p:cNvSpPr/>
                <p:nvPr/>
              </p:nvSpPr>
              <p:spPr>
                <a:xfrm rot="18900000" flipH="1">
                  <a:off x="3093018" y="679069"/>
                  <a:ext cx="444517" cy="1051066"/>
                </a:xfrm>
                <a:prstGeom prst="moon">
                  <a:avLst>
                    <a:gd name="adj" fmla="val 45258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5" name="円/楕円 368">
                  <a:extLst>
                    <a:ext uri="{FF2B5EF4-FFF2-40B4-BE49-F238E27FC236}">
                      <a16:creationId xmlns:a16="http://schemas.microsoft.com/office/drawing/2014/main" id="{B2704A68-4BCE-4347-86EF-20EE31CE1B01}"/>
                    </a:ext>
                  </a:extLst>
                </p:cNvPr>
                <p:cNvSpPr/>
                <p:nvPr/>
              </p:nvSpPr>
              <p:spPr>
                <a:xfrm rot="900000" flipH="1">
                  <a:off x="3427156" y="1480768"/>
                  <a:ext cx="245573" cy="406408"/>
                </a:xfrm>
                <a:custGeom>
                  <a:avLst/>
                  <a:gdLst>
                    <a:gd name="connsiteX0" fmla="*/ 0 w 216246"/>
                    <a:gd name="connsiteY0" fmla="*/ 168522 h 337044"/>
                    <a:gd name="connsiteX1" fmla="*/ 108123 w 216246"/>
                    <a:gd name="connsiteY1" fmla="*/ 0 h 337044"/>
                    <a:gd name="connsiteX2" fmla="*/ 216246 w 216246"/>
                    <a:gd name="connsiteY2" fmla="*/ 168522 h 337044"/>
                    <a:gd name="connsiteX3" fmla="*/ 108123 w 216246"/>
                    <a:gd name="connsiteY3" fmla="*/ 337044 h 337044"/>
                    <a:gd name="connsiteX4" fmla="*/ 0 w 216246"/>
                    <a:gd name="connsiteY4" fmla="*/ 168522 h 337044"/>
                    <a:gd name="connsiteX0" fmla="*/ 0 w 227371"/>
                    <a:gd name="connsiteY0" fmla="*/ 170508 h 339030"/>
                    <a:gd name="connsiteX1" fmla="*/ 108123 w 227371"/>
                    <a:gd name="connsiteY1" fmla="*/ 1986 h 339030"/>
                    <a:gd name="connsiteX2" fmla="*/ 211667 w 227371"/>
                    <a:gd name="connsiteY2" fmla="*/ 83801 h 339030"/>
                    <a:gd name="connsiteX3" fmla="*/ 216246 w 227371"/>
                    <a:gd name="connsiteY3" fmla="*/ 170508 h 339030"/>
                    <a:gd name="connsiteX4" fmla="*/ 108123 w 227371"/>
                    <a:gd name="connsiteY4" fmla="*/ 339030 h 339030"/>
                    <a:gd name="connsiteX5" fmla="*/ 0 w 227371"/>
                    <a:gd name="connsiteY5" fmla="*/ 170508 h 339030"/>
                    <a:gd name="connsiteX0" fmla="*/ 216246 w 307686"/>
                    <a:gd name="connsiteY0" fmla="*/ 170508 h 339030"/>
                    <a:gd name="connsiteX1" fmla="*/ 108123 w 307686"/>
                    <a:gd name="connsiteY1" fmla="*/ 339030 h 339030"/>
                    <a:gd name="connsiteX2" fmla="*/ 0 w 307686"/>
                    <a:gd name="connsiteY2" fmla="*/ 170508 h 339030"/>
                    <a:gd name="connsiteX3" fmla="*/ 108123 w 307686"/>
                    <a:gd name="connsiteY3" fmla="*/ 1986 h 339030"/>
                    <a:gd name="connsiteX4" fmla="*/ 211667 w 307686"/>
                    <a:gd name="connsiteY4" fmla="*/ 83801 h 339030"/>
                    <a:gd name="connsiteX5" fmla="*/ 307686 w 307686"/>
                    <a:gd name="connsiteY5" fmla="*/ 261948 h 339030"/>
                    <a:gd name="connsiteX0" fmla="*/ 216246 w 216246"/>
                    <a:gd name="connsiteY0" fmla="*/ 170508 h 339030"/>
                    <a:gd name="connsiteX1" fmla="*/ 108123 w 216246"/>
                    <a:gd name="connsiteY1" fmla="*/ 339030 h 339030"/>
                    <a:gd name="connsiteX2" fmla="*/ 0 w 216246"/>
                    <a:gd name="connsiteY2" fmla="*/ 170508 h 339030"/>
                    <a:gd name="connsiteX3" fmla="*/ 108123 w 216246"/>
                    <a:gd name="connsiteY3" fmla="*/ 1986 h 339030"/>
                    <a:gd name="connsiteX4" fmla="*/ 211667 w 216246"/>
                    <a:gd name="connsiteY4" fmla="*/ 83801 h 339030"/>
                    <a:gd name="connsiteX0" fmla="*/ 108123 w 211667"/>
                    <a:gd name="connsiteY0" fmla="*/ 339030 h 339030"/>
                    <a:gd name="connsiteX1" fmla="*/ 0 w 211667"/>
                    <a:gd name="connsiteY1" fmla="*/ 170508 h 339030"/>
                    <a:gd name="connsiteX2" fmla="*/ 108123 w 211667"/>
                    <a:gd name="connsiteY2" fmla="*/ 1986 h 339030"/>
                    <a:gd name="connsiteX3" fmla="*/ 211667 w 211667"/>
                    <a:gd name="connsiteY3" fmla="*/ 83801 h 339030"/>
                    <a:gd name="connsiteX0" fmla="*/ 108123 w 211667"/>
                    <a:gd name="connsiteY0" fmla="*/ 340366 h 340366"/>
                    <a:gd name="connsiteX1" fmla="*/ 0 w 211667"/>
                    <a:gd name="connsiteY1" fmla="*/ 171844 h 340366"/>
                    <a:gd name="connsiteX2" fmla="*/ 108123 w 211667"/>
                    <a:gd name="connsiteY2" fmla="*/ 3322 h 340366"/>
                    <a:gd name="connsiteX3" fmla="*/ 211667 w 211667"/>
                    <a:gd name="connsiteY3" fmla="*/ 85137 h 340366"/>
                    <a:gd name="connsiteX0" fmla="*/ 108123 w 203820"/>
                    <a:gd name="connsiteY0" fmla="*/ 338586 h 338586"/>
                    <a:gd name="connsiteX1" fmla="*/ 0 w 203820"/>
                    <a:gd name="connsiteY1" fmla="*/ 170064 h 338586"/>
                    <a:gd name="connsiteX2" fmla="*/ 108123 w 203820"/>
                    <a:gd name="connsiteY2" fmla="*/ 1542 h 338586"/>
                    <a:gd name="connsiteX3" fmla="*/ 203820 w 203820"/>
                    <a:gd name="connsiteY3" fmla="*/ 103441 h 338586"/>
                    <a:gd name="connsiteX0" fmla="*/ 108123 w 203820"/>
                    <a:gd name="connsiteY0" fmla="*/ 337309 h 337309"/>
                    <a:gd name="connsiteX1" fmla="*/ 0 w 203820"/>
                    <a:gd name="connsiteY1" fmla="*/ 168787 h 337309"/>
                    <a:gd name="connsiteX2" fmla="*/ 108123 w 203820"/>
                    <a:gd name="connsiteY2" fmla="*/ 265 h 337309"/>
                    <a:gd name="connsiteX3" fmla="*/ 203820 w 203820"/>
                    <a:gd name="connsiteY3" fmla="*/ 102164 h 337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3820" h="337309">
                      <a:moveTo>
                        <a:pt x="108123" y="337309"/>
                      </a:moveTo>
                      <a:cubicBezTo>
                        <a:pt x="48408" y="337309"/>
                        <a:pt x="0" y="261859"/>
                        <a:pt x="0" y="168787"/>
                      </a:cubicBezTo>
                      <a:cubicBezTo>
                        <a:pt x="0" y="75715"/>
                        <a:pt x="49017" y="-5227"/>
                        <a:pt x="108123" y="265"/>
                      </a:cubicBezTo>
                      <a:cubicBezTo>
                        <a:pt x="167229" y="5757"/>
                        <a:pt x="195044" y="39575"/>
                        <a:pt x="203820" y="102164"/>
                      </a:cubicBezTo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6" name="円/楕円 369">
                  <a:extLst>
                    <a:ext uri="{FF2B5EF4-FFF2-40B4-BE49-F238E27FC236}">
                      <a16:creationId xmlns:a16="http://schemas.microsoft.com/office/drawing/2014/main" id="{B59D372A-F71A-4FF6-8947-D7EB91ACF216}"/>
                    </a:ext>
                  </a:extLst>
                </p:cNvPr>
                <p:cNvSpPr/>
                <p:nvPr/>
              </p:nvSpPr>
              <p:spPr>
                <a:xfrm rot="900000" flipH="1">
                  <a:off x="3480139" y="1551317"/>
                  <a:ext cx="145381" cy="266390"/>
                </a:xfrm>
                <a:custGeom>
                  <a:avLst/>
                  <a:gdLst>
                    <a:gd name="connsiteX0" fmla="*/ 0 w 137951"/>
                    <a:gd name="connsiteY0" fmla="*/ 109765 h 219530"/>
                    <a:gd name="connsiteX1" fmla="*/ 68976 w 137951"/>
                    <a:gd name="connsiteY1" fmla="*/ 0 h 219530"/>
                    <a:gd name="connsiteX2" fmla="*/ 137952 w 137951"/>
                    <a:gd name="connsiteY2" fmla="*/ 109765 h 219530"/>
                    <a:gd name="connsiteX3" fmla="*/ 68976 w 137951"/>
                    <a:gd name="connsiteY3" fmla="*/ 219530 h 219530"/>
                    <a:gd name="connsiteX4" fmla="*/ 0 w 137951"/>
                    <a:gd name="connsiteY4" fmla="*/ 109765 h 219530"/>
                    <a:gd name="connsiteX0" fmla="*/ 0 w 137952"/>
                    <a:gd name="connsiteY0" fmla="*/ 109765 h 219530"/>
                    <a:gd name="connsiteX1" fmla="*/ 68976 w 137952"/>
                    <a:gd name="connsiteY1" fmla="*/ 0 h 219530"/>
                    <a:gd name="connsiteX2" fmla="*/ 137952 w 137952"/>
                    <a:gd name="connsiteY2" fmla="*/ 109765 h 219530"/>
                    <a:gd name="connsiteX3" fmla="*/ 68976 w 137952"/>
                    <a:gd name="connsiteY3" fmla="*/ 219530 h 219530"/>
                    <a:gd name="connsiteX4" fmla="*/ 0 w 137952"/>
                    <a:gd name="connsiteY4" fmla="*/ 109765 h 219530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0663" h="221097">
                      <a:moveTo>
                        <a:pt x="0" y="110869"/>
                      </a:moveTo>
                      <a:cubicBezTo>
                        <a:pt x="0" y="50247"/>
                        <a:pt x="48866" y="7218"/>
                        <a:pt x="68976" y="1104"/>
                      </a:cubicBezTo>
                      <a:cubicBezTo>
                        <a:pt x="89086" y="-5010"/>
                        <a:pt x="120663" y="13565"/>
                        <a:pt x="120663" y="74187"/>
                      </a:cubicBezTo>
                      <a:cubicBezTo>
                        <a:pt x="77082" y="150249"/>
                        <a:pt x="71181" y="180139"/>
                        <a:pt x="68976" y="220634"/>
                      </a:cubicBezTo>
                      <a:cubicBezTo>
                        <a:pt x="48866" y="226748"/>
                        <a:pt x="0" y="171491"/>
                        <a:pt x="0" y="110869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7" name="月 146">
                  <a:extLst>
                    <a:ext uri="{FF2B5EF4-FFF2-40B4-BE49-F238E27FC236}">
                      <a16:creationId xmlns:a16="http://schemas.microsoft.com/office/drawing/2014/main" id="{57D9F738-CBF5-4F9F-B89B-50781D3193E1}"/>
                    </a:ext>
                  </a:extLst>
                </p:cNvPr>
                <p:cNvSpPr/>
                <p:nvPr/>
              </p:nvSpPr>
              <p:spPr>
                <a:xfrm rot="16200000">
                  <a:off x="3098681" y="1152328"/>
                  <a:ext cx="8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8" name="月 147">
                  <a:extLst>
                    <a:ext uri="{FF2B5EF4-FFF2-40B4-BE49-F238E27FC236}">
                      <a16:creationId xmlns:a16="http://schemas.microsoft.com/office/drawing/2014/main" id="{7DD65588-25AB-43EC-A42E-3D11481DC7DA}"/>
                    </a:ext>
                  </a:extLst>
                </p:cNvPr>
                <p:cNvSpPr/>
                <p:nvPr/>
              </p:nvSpPr>
              <p:spPr>
                <a:xfrm rot="16200000">
                  <a:off x="2614382" y="1201805"/>
                  <a:ext cx="85720" cy="229066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49" name="グループ化 148">
                  <a:extLst>
                    <a:ext uri="{FF2B5EF4-FFF2-40B4-BE49-F238E27FC236}">
                      <a16:creationId xmlns:a16="http://schemas.microsoft.com/office/drawing/2014/main" id="{C7669B96-B04F-4BCA-B112-C5D32826DFBB}"/>
                    </a:ext>
                  </a:extLst>
                </p:cNvPr>
                <p:cNvGrpSpPr/>
                <p:nvPr/>
              </p:nvGrpSpPr>
              <p:grpSpPr>
                <a:xfrm>
                  <a:off x="2723756" y="1690289"/>
                  <a:ext cx="168407" cy="152577"/>
                  <a:chOff x="1611864" y="1745472"/>
                  <a:chExt cx="177418" cy="168405"/>
                </a:xfrm>
              </p:grpSpPr>
              <p:sp>
                <p:nvSpPr>
                  <p:cNvPr id="152" name="円/楕円 662">
                    <a:extLst>
                      <a:ext uri="{FF2B5EF4-FFF2-40B4-BE49-F238E27FC236}">
                        <a16:creationId xmlns:a16="http://schemas.microsoft.com/office/drawing/2014/main" id="{9D0CCB05-0124-45D2-A839-F2B1A025024D}"/>
                      </a:ext>
                    </a:extLst>
                  </p:cNvPr>
                  <p:cNvSpPr/>
                  <p:nvPr/>
                </p:nvSpPr>
                <p:spPr>
                  <a:xfrm flipH="1">
                    <a:off x="1611864" y="1796393"/>
                    <a:ext cx="68614" cy="103845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  <a:gd name="connsiteX0" fmla="*/ 0 w 240026"/>
                      <a:gd name="connsiteY0" fmla="*/ 96853 h 238137"/>
                      <a:gd name="connsiteX1" fmla="*/ 115251 w 240026"/>
                      <a:gd name="connsiteY1" fmla="*/ 0 h 238137"/>
                      <a:gd name="connsiteX2" fmla="*/ 240026 w 240026"/>
                      <a:gd name="connsiteY2" fmla="*/ 96853 h 238137"/>
                      <a:gd name="connsiteX3" fmla="*/ 120013 w 240026"/>
                      <a:gd name="connsiteY3" fmla="*/ 160368 h 238137"/>
                      <a:gd name="connsiteX4" fmla="*/ 166284 w 240026"/>
                      <a:gd name="connsiteY4" fmla="*/ 238137 h 238137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0" fmla="*/ 0 w 124775"/>
                      <a:gd name="connsiteY0" fmla="*/ 0 h 160451"/>
                      <a:gd name="connsiteX1" fmla="*/ 124775 w 124775"/>
                      <a:gd name="connsiteY1" fmla="*/ 96853 h 160451"/>
                      <a:gd name="connsiteX2" fmla="*/ 4762 w 124775"/>
                      <a:gd name="connsiteY2" fmla="*/ 160368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24775" h="160451">
                        <a:moveTo>
                          <a:pt x="0" y="0"/>
                        </a:moveTo>
                        <a:cubicBezTo>
                          <a:pt x="66281" y="0"/>
                          <a:pt x="124775" y="28271"/>
                          <a:pt x="124775" y="96853"/>
                        </a:cubicBezTo>
                        <a:cubicBezTo>
                          <a:pt x="124775" y="165435"/>
                          <a:pt x="71043" y="160368"/>
                          <a:pt x="4762" y="160368"/>
                        </a:cubicBezTo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3" name="フリーフォーム: 図形 152">
                    <a:extLst>
                      <a:ext uri="{FF2B5EF4-FFF2-40B4-BE49-F238E27FC236}">
                        <a16:creationId xmlns:a16="http://schemas.microsoft.com/office/drawing/2014/main" id="{5EE793A7-1780-492A-9D38-4010F34DF93E}"/>
                      </a:ext>
                    </a:extLst>
                  </p:cNvPr>
                  <p:cNvSpPr/>
                  <p:nvPr/>
                </p:nvSpPr>
                <p:spPr>
                  <a:xfrm>
                    <a:off x="1635631" y="1745472"/>
                    <a:ext cx="111965" cy="168405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4" name="円/楕円 662">
                    <a:extLst>
                      <a:ext uri="{FF2B5EF4-FFF2-40B4-BE49-F238E27FC236}">
                        <a16:creationId xmlns:a16="http://schemas.microsoft.com/office/drawing/2014/main" id="{B0454242-9726-4BDB-A920-A60645E84046}"/>
                      </a:ext>
                    </a:extLst>
                  </p:cNvPr>
                  <p:cNvSpPr/>
                  <p:nvPr/>
                </p:nvSpPr>
                <p:spPr>
                  <a:xfrm>
                    <a:off x="1720668" y="1796393"/>
                    <a:ext cx="68614" cy="103845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  <a:gd name="connsiteX0" fmla="*/ 0 w 240026"/>
                      <a:gd name="connsiteY0" fmla="*/ 96853 h 238137"/>
                      <a:gd name="connsiteX1" fmla="*/ 115251 w 240026"/>
                      <a:gd name="connsiteY1" fmla="*/ 0 h 238137"/>
                      <a:gd name="connsiteX2" fmla="*/ 240026 w 240026"/>
                      <a:gd name="connsiteY2" fmla="*/ 96853 h 238137"/>
                      <a:gd name="connsiteX3" fmla="*/ 120013 w 240026"/>
                      <a:gd name="connsiteY3" fmla="*/ 160368 h 238137"/>
                      <a:gd name="connsiteX4" fmla="*/ 166284 w 240026"/>
                      <a:gd name="connsiteY4" fmla="*/ 238137 h 238137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0" fmla="*/ 0 w 124775"/>
                      <a:gd name="connsiteY0" fmla="*/ 0 h 160451"/>
                      <a:gd name="connsiteX1" fmla="*/ 124775 w 124775"/>
                      <a:gd name="connsiteY1" fmla="*/ 96853 h 160451"/>
                      <a:gd name="connsiteX2" fmla="*/ 4762 w 124775"/>
                      <a:gd name="connsiteY2" fmla="*/ 160368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24775" h="160451">
                        <a:moveTo>
                          <a:pt x="0" y="0"/>
                        </a:moveTo>
                        <a:cubicBezTo>
                          <a:pt x="66281" y="0"/>
                          <a:pt x="124775" y="28271"/>
                          <a:pt x="124775" y="96853"/>
                        </a:cubicBezTo>
                        <a:cubicBezTo>
                          <a:pt x="124775" y="165435"/>
                          <a:pt x="71043" y="160368"/>
                          <a:pt x="4762" y="160368"/>
                        </a:cubicBez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50" name="楕円 149">
                  <a:extLst>
                    <a:ext uri="{FF2B5EF4-FFF2-40B4-BE49-F238E27FC236}">
                      <a16:creationId xmlns:a16="http://schemas.microsoft.com/office/drawing/2014/main" id="{84251DF3-435A-4B56-AE9D-0815749D40F9}"/>
                    </a:ext>
                  </a:extLst>
                </p:cNvPr>
                <p:cNvSpPr/>
                <p:nvPr/>
              </p:nvSpPr>
              <p:spPr>
                <a:xfrm rot="900000">
                  <a:off x="2851004" y="857355"/>
                  <a:ext cx="546258" cy="31717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1" name="楕円 150">
                  <a:extLst>
                    <a:ext uri="{FF2B5EF4-FFF2-40B4-BE49-F238E27FC236}">
                      <a16:creationId xmlns:a16="http://schemas.microsoft.com/office/drawing/2014/main" id="{131E6372-A06F-4F3B-92A8-000DDB825378}"/>
                    </a:ext>
                  </a:extLst>
                </p:cNvPr>
                <p:cNvSpPr/>
                <p:nvPr/>
              </p:nvSpPr>
              <p:spPr>
                <a:xfrm rot="19894453">
                  <a:off x="2548190" y="980440"/>
                  <a:ext cx="340152" cy="16856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4C3EB6A1-28CE-4C71-8F0A-ED09BE2D7791}"/>
                  </a:ext>
                </a:extLst>
              </p:cNvPr>
              <p:cNvSpPr/>
              <p:nvPr/>
            </p:nvSpPr>
            <p:spPr>
              <a:xfrm>
                <a:off x="4572515" y="1076250"/>
                <a:ext cx="172845" cy="253114"/>
              </a:xfrm>
              <a:custGeom>
                <a:avLst/>
                <a:gdLst>
                  <a:gd name="connsiteX0" fmla="*/ 316282 w 374516"/>
                  <a:gd name="connsiteY0" fmla="*/ 0 h 592166"/>
                  <a:gd name="connsiteX1" fmla="*/ 374516 w 374516"/>
                  <a:gd name="connsiteY1" fmla="*/ 0 h 592166"/>
                  <a:gd name="connsiteX2" fmla="*/ 374516 w 374516"/>
                  <a:gd name="connsiteY2" fmla="*/ 290033 h 592166"/>
                  <a:gd name="connsiteX3" fmla="*/ 316282 w 374516"/>
                  <a:gd name="connsiteY3" fmla="*/ 290033 h 592166"/>
                  <a:gd name="connsiteX4" fmla="*/ 210854 w 374516"/>
                  <a:gd name="connsiteY4" fmla="*/ 0 h 592166"/>
                  <a:gd name="connsiteX5" fmla="*/ 269088 w 374516"/>
                  <a:gd name="connsiteY5" fmla="*/ 0 h 592166"/>
                  <a:gd name="connsiteX6" fmla="*/ 269088 w 374516"/>
                  <a:gd name="connsiteY6" fmla="*/ 467042 h 592166"/>
                  <a:gd name="connsiteX7" fmla="*/ 210854 w 374516"/>
                  <a:gd name="connsiteY7" fmla="*/ 467042 h 592166"/>
                  <a:gd name="connsiteX8" fmla="*/ 105427 w 374516"/>
                  <a:gd name="connsiteY8" fmla="*/ 0 h 592166"/>
                  <a:gd name="connsiteX9" fmla="*/ 163661 w 374516"/>
                  <a:gd name="connsiteY9" fmla="*/ 0 h 592166"/>
                  <a:gd name="connsiteX10" fmla="*/ 163661 w 374516"/>
                  <a:gd name="connsiteY10" fmla="*/ 390307 h 592166"/>
                  <a:gd name="connsiteX11" fmla="*/ 105427 w 374516"/>
                  <a:gd name="connsiteY11" fmla="*/ 390307 h 592166"/>
                  <a:gd name="connsiteX12" fmla="*/ 0 w 374516"/>
                  <a:gd name="connsiteY12" fmla="*/ 0 h 592166"/>
                  <a:gd name="connsiteX13" fmla="*/ 58234 w 374516"/>
                  <a:gd name="connsiteY13" fmla="*/ 0 h 592166"/>
                  <a:gd name="connsiteX14" fmla="*/ 58234 w 374516"/>
                  <a:gd name="connsiteY14" fmla="*/ 592166 h 592166"/>
                  <a:gd name="connsiteX15" fmla="*/ 0 w 374516"/>
                  <a:gd name="connsiteY15" fmla="*/ 592166 h 592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74516" h="592166">
                    <a:moveTo>
                      <a:pt x="316282" y="0"/>
                    </a:moveTo>
                    <a:lnTo>
                      <a:pt x="374516" y="0"/>
                    </a:lnTo>
                    <a:lnTo>
                      <a:pt x="374516" y="290033"/>
                    </a:lnTo>
                    <a:lnTo>
                      <a:pt x="316282" y="290033"/>
                    </a:lnTo>
                    <a:close/>
                    <a:moveTo>
                      <a:pt x="210854" y="0"/>
                    </a:moveTo>
                    <a:lnTo>
                      <a:pt x="269088" y="0"/>
                    </a:lnTo>
                    <a:lnTo>
                      <a:pt x="269088" y="467042"/>
                    </a:lnTo>
                    <a:lnTo>
                      <a:pt x="210854" y="467042"/>
                    </a:lnTo>
                    <a:close/>
                    <a:moveTo>
                      <a:pt x="105427" y="0"/>
                    </a:moveTo>
                    <a:lnTo>
                      <a:pt x="163661" y="0"/>
                    </a:lnTo>
                    <a:lnTo>
                      <a:pt x="163661" y="390307"/>
                    </a:lnTo>
                    <a:lnTo>
                      <a:pt x="105427" y="390307"/>
                    </a:lnTo>
                    <a:close/>
                    <a:moveTo>
                      <a:pt x="0" y="0"/>
                    </a:moveTo>
                    <a:lnTo>
                      <a:pt x="58234" y="0"/>
                    </a:lnTo>
                    <a:lnTo>
                      <a:pt x="58234" y="592166"/>
                    </a:lnTo>
                    <a:lnTo>
                      <a:pt x="0" y="592166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フリーフォーム: 図形 130">
                <a:extLst>
                  <a:ext uri="{FF2B5EF4-FFF2-40B4-BE49-F238E27FC236}">
                    <a16:creationId xmlns:a16="http://schemas.microsoft.com/office/drawing/2014/main" id="{9EB0E695-02F9-4F92-AC12-3FA73368D79C}"/>
                  </a:ext>
                </a:extLst>
              </p:cNvPr>
              <p:cNvSpPr/>
              <p:nvPr/>
            </p:nvSpPr>
            <p:spPr>
              <a:xfrm>
                <a:off x="5132187" y="2482157"/>
                <a:ext cx="406936" cy="1064341"/>
              </a:xfrm>
              <a:custGeom>
                <a:avLst/>
                <a:gdLst>
                  <a:gd name="connsiteX0" fmla="*/ 69257 w 329444"/>
                  <a:gd name="connsiteY0" fmla="*/ 0 h 797719"/>
                  <a:gd name="connsiteX1" fmla="*/ 260187 w 329444"/>
                  <a:gd name="connsiteY1" fmla="*/ 0 h 797719"/>
                  <a:gd name="connsiteX2" fmla="*/ 281198 w 329444"/>
                  <a:gd name="connsiteY2" fmla="*/ 14166 h 797719"/>
                  <a:gd name="connsiteX3" fmla="*/ 329444 w 329444"/>
                  <a:gd name="connsiteY3" fmla="*/ 130642 h 797719"/>
                  <a:gd name="connsiteX4" fmla="*/ 329444 w 329444"/>
                  <a:gd name="connsiteY4" fmla="*/ 797719 h 797719"/>
                  <a:gd name="connsiteX5" fmla="*/ 0 w 329444"/>
                  <a:gd name="connsiteY5" fmla="*/ 797719 h 797719"/>
                  <a:gd name="connsiteX6" fmla="*/ 0 w 329444"/>
                  <a:gd name="connsiteY6" fmla="*/ 130642 h 797719"/>
                  <a:gd name="connsiteX7" fmla="*/ 48246 w 329444"/>
                  <a:gd name="connsiteY7" fmla="*/ 14166 h 797719"/>
                  <a:gd name="connsiteX0" fmla="*/ 69257 w 329444"/>
                  <a:gd name="connsiteY0" fmla="*/ 0 h 797719"/>
                  <a:gd name="connsiteX1" fmla="*/ 164306 w 329444"/>
                  <a:gd name="connsiteY1" fmla="*/ 795 h 797719"/>
                  <a:gd name="connsiteX2" fmla="*/ 260187 w 329444"/>
                  <a:gd name="connsiteY2" fmla="*/ 0 h 797719"/>
                  <a:gd name="connsiteX3" fmla="*/ 281198 w 329444"/>
                  <a:gd name="connsiteY3" fmla="*/ 14166 h 797719"/>
                  <a:gd name="connsiteX4" fmla="*/ 329444 w 329444"/>
                  <a:gd name="connsiteY4" fmla="*/ 130642 h 797719"/>
                  <a:gd name="connsiteX5" fmla="*/ 329444 w 329444"/>
                  <a:gd name="connsiteY5" fmla="*/ 797719 h 797719"/>
                  <a:gd name="connsiteX6" fmla="*/ 0 w 329444"/>
                  <a:gd name="connsiteY6" fmla="*/ 797719 h 797719"/>
                  <a:gd name="connsiteX7" fmla="*/ 0 w 329444"/>
                  <a:gd name="connsiteY7" fmla="*/ 130642 h 797719"/>
                  <a:gd name="connsiteX8" fmla="*/ 48246 w 329444"/>
                  <a:gd name="connsiteY8" fmla="*/ 14166 h 797719"/>
                  <a:gd name="connsiteX9" fmla="*/ 69257 w 329444"/>
                  <a:gd name="connsiteY9" fmla="*/ 0 h 797719"/>
                  <a:gd name="connsiteX0" fmla="*/ 164306 w 329444"/>
                  <a:gd name="connsiteY0" fmla="*/ 795 h 797719"/>
                  <a:gd name="connsiteX1" fmla="*/ 260187 w 329444"/>
                  <a:gd name="connsiteY1" fmla="*/ 0 h 797719"/>
                  <a:gd name="connsiteX2" fmla="*/ 281198 w 329444"/>
                  <a:gd name="connsiteY2" fmla="*/ 14166 h 797719"/>
                  <a:gd name="connsiteX3" fmla="*/ 329444 w 329444"/>
                  <a:gd name="connsiteY3" fmla="*/ 130642 h 797719"/>
                  <a:gd name="connsiteX4" fmla="*/ 329444 w 329444"/>
                  <a:gd name="connsiteY4" fmla="*/ 797719 h 797719"/>
                  <a:gd name="connsiteX5" fmla="*/ 0 w 329444"/>
                  <a:gd name="connsiteY5" fmla="*/ 797719 h 797719"/>
                  <a:gd name="connsiteX6" fmla="*/ 0 w 329444"/>
                  <a:gd name="connsiteY6" fmla="*/ 130642 h 797719"/>
                  <a:gd name="connsiteX7" fmla="*/ 48246 w 329444"/>
                  <a:gd name="connsiteY7" fmla="*/ 14166 h 797719"/>
                  <a:gd name="connsiteX8" fmla="*/ 69257 w 329444"/>
                  <a:gd name="connsiteY8" fmla="*/ 0 h 797719"/>
                  <a:gd name="connsiteX9" fmla="*/ 255746 w 329444"/>
                  <a:gd name="connsiteY9" fmla="*/ 92235 h 797719"/>
                  <a:gd name="connsiteX0" fmla="*/ 164306 w 329444"/>
                  <a:gd name="connsiteY0" fmla="*/ 795 h 797719"/>
                  <a:gd name="connsiteX1" fmla="*/ 260187 w 329444"/>
                  <a:gd name="connsiteY1" fmla="*/ 0 h 797719"/>
                  <a:gd name="connsiteX2" fmla="*/ 281198 w 329444"/>
                  <a:gd name="connsiteY2" fmla="*/ 14166 h 797719"/>
                  <a:gd name="connsiteX3" fmla="*/ 329444 w 329444"/>
                  <a:gd name="connsiteY3" fmla="*/ 130642 h 797719"/>
                  <a:gd name="connsiteX4" fmla="*/ 329444 w 329444"/>
                  <a:gd name="connsiteY4" fmla="*/ 797719 h 797719"/>
                  <a:gd name="connsiteX5" fmla="*/ 0 w 329444"/>
                  <a:gd name="connsiteY5" fmla="*/ 797719 h 797719"/>
                  <a:gd name="connsiteX6" fmla="*/ 0 w 329444"/>
                  <a:gd name="connsiteY6" fmla="*/ 130642 h 797719"/>
                  <a:gd name="connsiteX7" fmla="*/ 48246 w 329444"/>
                  <a:gd name="connsiteY7" fmla="*/ 14166 h 797719"/>
                  <a:gd name="connsiteX8" fmla="*/ 69257 w 329444"/>
                  <a:gd name="connsiteY8" fmla="*/ 0 h 797719"/>
                  <a:gd name="connsiteX0" fmla="*/ 260187 w 329444"/>
                  <a:gd name="connsiteY0" fmla="*/ 0 h 797719"/>
                  <a:gd name="connsiteX1" fmla="*/ 281198 w 329444"/>
                  <a:gd name="connsiteY1" fmla="*/ 14166 h 797719"/>
                  <a:gd name="connsiteX2" fmla="*/ 329444 w 329444"/>
                  <a:gd name="connsiteY2" fmla="*/ 130642 h 797719"/>
                  <a:gd name="connsiteX3" fmla="*/ 329444 w 329444"/>
                  <a:gd name="connsiteY3" fmla="*/ 797719 h 797719"/>
                  <a:gd name="connsiteX4" fmla="*/ 0 w 329444"/>
                  <a:gd name="connsiteY4" fmla="*/ 797719 h 797719"/>
                  <a:gd name="connsiteX5" fmla="*/ 0 w 329444"/>
                  <a:gd name="connsiteY5" fmla="*/ 130642 h 797719"/>
                  <a:gd name="connsiteX6" fmla="*/ 48246 w 329444"/>
                  <a:gd name="connsiteY6" fmla="*/ 14166 h 797719"/>
                  <a:gd name="connsiteX7" fmla="*/ 69257 w 329444"/>
                  <a:gd name="connsiteY7" fmla="*/ 0 h 797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29444" h="797719">
                    <a:moveTo>
                      <a:pt x="260187" y="0"/>
                    </a:moveTo>
                    <a:lnTo>
                      <a:pt x="281198" y="14166"/>
                    </a:lnTo>
                    <a:cubicBezTo>
                      <a:pt x="311007" y="43975"/>
                      <a:pt x="329444" y="85156"/>
                      <a:pt x="329444" y="130642"/>
                    </a:cubicBezTo>
                    <a:lnTo>
                      <a:pt x="329444" y="797719"/>
                    </a:lnTo>
                    <a:lnTo>
                      <a:pt x="0" y="797719"/>
                    </a:lnTo>
                    <a:lnTo>
                      <a:pt x="0" y="130642"/>
                    </a:lnTo>
                    <a:cubicBezTo>
                      <a:pt x="0" y="85156"/>
                      <a:pt x="18437" y="43975"/>
                      <a:pt x="48246" y="14166"/>
                    </a:cubicBezTo>
                    <a:lnTo>
                      <a:pt x="69257" y="0"/>
                    </a:ln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32" name="グループ化 131">
                <a:extLst>
                  <a:ext uri="{FF2B5EF4-FFF2-40B4-BE49-F238E27FC236}">
                    <a16:creationId xmlns:a16="http://schemas.microsoft.com/office/drawing/2014/main" id="{088EE1E6-5220-4A30-AF6E-0A0F6BB9A3FE}"/>
                  </a:ext>
                </a:extLst>
              </p:cNvPr>
              <p:cNvGrpSpPr/>
              <p:nvPr/>
            </p:nvGrpSpPr>
            <p:grpSpPr>
              <a:xfrm>
                <a:off x="4345087" y="1452563"/>
                <a:ext cx="106370" cy="152190"/>
                <a:chOff x="1599941" y="1796144"/>
                <a:chExt cx="92869" cy="178007"/>
              </a:xfrm>
            </p:grpSpPr>
            <p:sp>
              <p:nvSpPr>
                <p:cNvPr id="137" name="楕円 136">
                  <a:extLst>
                    <a:ext uri="{FF2B5EF4-FFF2-40B4-BE49-F238E27FC236}">
                      <a16:creationId xmlns:a16="http://schemas.microsoft.com/office/drawing/2014/main" id="{BB53C54A-DF83-4950-938C-8DCF42E51DE8}"/>
                    </a:ext>
                  </a:extLst>
                </p:cNvPr>
                <p:cNvSpPr/>
                <p:nvPr/>
              </p:nvSpPr>
              <p:spPr>
                <a:xfrm>
                  <a:off x="1612805" y="1812812"/>
                  <a:ext cx="65600" cy="15017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8" name="円: 塗りつぶしなし 137">
                  <a:extLst>
                    <a:ext uri="{FF2B5EF4-FFF2-40B4-BE49-F238E27FC236}">
                      <a16:creationId xmlns:a16="http://schemas.microsoft.com/office/drawing/2014/main" id="{A8484F5A-144B-4C08-A8E4-BA57AFB75344}"/>
                    </a:ext>
                  </a:extLst>
                </p:cNvPr>
                <p:cNvSpPr/>
                <p:nvPr/>
              </p:nvSpPr>
              <p:spPr>
                <a:xfrm>
                  <a:off x="1599941" y="1796144"/>
                  <a:ext cx="92869" cy="178007"/>
                </a:xfrm>
                <a:prstGeom prst="donu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33" name="グループ化 132">
                <a:extLst>
                  <a:ext uri="{FF2B5EF4-FFF2-40B4-BE49-F238E27FC236}">
                    <a16:creationId xmlns:a16="http://schemas.microsoft.com/office/drawing/2014/main" id="{DC1914F9-878C-409E-9F83-87B73FA77FB1}"/>
                  </a:ext>
                </a:extLst>
              </p:cNvPr>
              <p:cNvGrpSpPr/>
              <p:nvPr/>
            </p:nvGrpSpPr>
            <p:grpSpPr>
              <a:xfrm>
                <a:off x="4780798" y="1452563"/>
                <a:ext cx="144418" cy="152190"/>
                <a:chOff x="1599941" y="1796144"/>
                <a:chExt cx="92869" cy="178007"/>
              </a:xfrm>
            </p:grpSpPr>
            <p:sp>
              <p:nvSpPr>
                <p:cNvPr id="135" name="楕円 134">
                  <a:extLst>
                    <a:ext uri="{FF2B5EF4-FFF2-40B4-BE49-F238E27FC236}">
                      <a16:creationId xmlns:a16="http://schemas.microsoft.com/office/drawing/2014/main" id="{768D54A8-2E40-4CF5-9444-B1C8DF6972F1}"/>
                    </a:ext>
                  </a:extLst>
                </p:cNvPr>
                <p:cNvSpPr/>
                <p:nvPr/>
              </p:nvSpPr>
              <p:spPr>
                <a:xfrm>
                  <a:off x="1612805" y="1812812"/>
                  <a:ext cx="65600" cy="15017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6" name="円: 塗りつぶしなし 135">
                  <a:extLst>
                    <a:ext uri="{FF2B5EF4-FFF2-40B4-BE49-F238E27FC236}">
                      <a16:creationId xmlns:a16="http://schemas.microsoft.com/office/drawing/2014/main" id="{7CCA9400-1869-4731-8448-F94673B74454}"/>
                    </a:ext>
                  </a:extLst>
                </p:cNvPr>
                <p:cNvSpPr/>
                <p:nvPr/>
              </p:nvSpPr>
              <p:spPr>
                <a:xfrm>
                  <a:off x="1599941" y="1796144"/>
                  <a:ext cx="92869" cy="178007"/>
                </a:xfrm>
                <a:prstGeom prst="donu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34" name="円/楕円 27">
                <a:extLst>
                  <a:ext uri="{FF2B5EF4-FFF2-40B4-BE49-F238E27FC236}">
                    <a16:creationId xmlns:a16="http://schemas.microsoft.com/office/drawing/2014/main" id="{29D12731-ECF1-487B-8997-F3B9BEAB7A0D}"/>
                  </a:ext>
                </a:extLst>
              </p:cNvPr>
              <p:cNvSpPr/>
              <p:nvPr/>
            </p:nvSpPr>
            <p:spPr>
              <a:xfrm rot="7032295">
                <a:off x="4728653" y="1836019"/>
                <a:ext cx="290141" cy="90364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28" name="円/楕円 27">
              <a:extLst>
                <a:ext uri="{FF2B5EF4-FFF2-40B4-BE49-F238E27FC236}">
                  <a16:creationId xmlns:a16="http://schemas.microsoft.com/office/drawing/2014/main" id="{D7A01F1A-7F67-4CFB-847F-40622F326B41}"/>
                </a:ext>
              </a:extLst>
            </p:cNvPr>
            <p:cNvSpPr/>
            <p:nvPr/>
          </p:nvSpPr>
          <p:spPr>
            <a:xfrm rot="13943616">
              <a:off x="4393313" y="1886898"/>
              <a:ext cx="156558" cy="45719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263 w 3210681"/>
                <a:gd name="connsiteY0" fmla="*/ 27522 h 373807"/>
                <a:gd name="connsiteX1" fmla="*/ 1702573 w 3210681"/>
                <a:gd name="connsiteY1" fmla="*/ 101140 h 373807"/>
                <a:gd name="connsiteX2" fmla="*/ 3210681 w 3210681"/>
                <a:gd name="connsiteY2" fmla="*/ 27522 h 373807"/>
                <a:gd name="connsiteX3" fmla="*/ 1605472 w 3210681"/>
                <a:gd name="connsiteY3" fmla="*/ 373807 h 373807"/>
                <a:gd name="connsiteX4" fmla="*/ 263 w 3210681"/>
                <a:gd name="connsiteY4" fmla="*/ 27522 h 373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681" h="373807">
                  <a:moveTo>
                    <a:pt x="263" y="27522"/>
                  </a:moveTo>
                  <a:cubicBezTo>
                    <a:pt x="16446" y="-17922"/>
                    <a:pt x="816041" y="101140"/>
                    <a:pt x="1702573" y="101140"/>
                  </a:cubicBezTo>
                  <a:cubicBezTo>
                    <a:pt x="2589105" y="101140"/>
                    <a:pt x="3210681" y="-63720"/>
                    <a:pt x="3210681" y="27522"/>
                  </a:cubicBezTo>
                  <a:cubicBezTo>
                    <a:pt x="3210681" y="118764"/>
                    <a:pt x="2492004" y="373807"/>
                    <a:pt x="1605472" y="373807"/>
                  </a:cubicBezTo>
                  <a:cubicBezTo>
                    <a:pt x="718940" y="373807"/>
                    <a:pt x="-15920" y="72966"/>
                    <a:pt x="263" y="2752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68" name="グループ化 167">
            <a:extLst>
              <a:ext uri="{FF2B5EF4-FFF2-40B4-BE49-F238E27FC236}">
                <a16:creationId xmlns:a16="http://schemas.microsoft.com/office/drawing/2014/main" id="{FBCC7A20-AB95-480F-AACD-411046E159D5}"/>
              </a:ext>
            </a:extLst>
          </p:cNvPr>
          <p:cNvGrpSpPr/>
          <p:nvPr/>
        </p:nvGrpSpPr>
        <p:grpSpPr>
          <a:xfrm>
            <a:off x="1295926" y="705039"/>
            <a:ext cx="1337488" cy="2835880"/>
            <a:chOff x="1295926" y="705039"/>
            <a:chExt cx="1337488" cy="2835880"/>
          </a:xfrm>
        </p:grpSpPr>
        <p:grpSp>
          <p:nvGrpSpPr>
            <p:cNvPr id="169" name="グループ化 168">
              <a:extLst>
                <a:ext uri="{FF2B5EF4-FFF2-40B4-BE49-F238E27FC236}">
                  <a16:creationId xmlns:a16="http://schemas.microsoft.com/office/drawing/2014/main" id="{DEBE88D1-8149-4A47-A31A-7B2C8BD4121C}"/>
                </a:ext>
              </a:extLst>
            </p:cNvPr>
            <p:cNvGrpSpPr/>
            <p:nvPr/>
          </p:nvGrpSpPr>
          <p:grpSpPr>
            <a:xfrm>
              <a:off x="1295926" y="705039"/>
              <a:ext cx="1337488" cy="2835880"/>
              <a:chOff x="1295926" y="705039"/>
              <a:chExt cx="1337488" cy="2835880"/>
            </a:xfrm>
          </p:grpSpPr>
          <p:grpSp>
            <p:nvGrpSpPr>
              <p:cNvPr id="171" name="グループ化 170">
                <a:extLst>
                  <a:ext uri="{FF2B5EF4-FFF2-40B4-BE49-F238E27FC236}">
                    <a16:creationId xmlns:a16="http://schemas.microsoft.com/office/drawing/2014/main" id="{F61C28F7-3210-4CE0-B861-CB09B22FB11C}"/>
                  </a:ext>
                </a:extLst>
              </p:cNvPr>
              <p:cNvGrpSpPr/>
              <p:nvPr/>
            </p:nvGrpSpPr>
            <p:grpSpPr>
              <a:xfrm>
                <a:off x="1295926" y="705039"/>
                <a:ext cx="1337488" cy="2835880"/>
                <a:chOff x="557263" y="705039"/>
                <a:chExt cx="1337488" cy="2835880"/>
              </a:xfrm>
            </p:grpSpPr>
            <p:grpSp>
              <p:nvGrpSpPr>
                <p:cNvPr id="180" name="グループ化 179">
                  <a:extLst>
                    <a:ext uri="{FF2B5EF4-FFF2-40B4-BE49-F238E27FC236}">
                      <a16:creationId xmlns:a16="http://schemas.microsoft.com/office/drawing/2014/main" id="{FFA43ED2-E016-4728-994A-7E5D845C1E27}"/>
                    </a:ext>
                  </a:extLst>
                </p:cNvPr>
                <p:cNvGrpSpPr/>
                <p:nvPr/>
              </p:nvGrpSpPr>
              <p:grpSpPr>
                <a:xfrm>
                  <a:off x="557263" y="705039"/>
                  <a:ext cx="1337488" cy="2835880"/>
                  <a:chOff x="5062355" y="705039"/>
                  <a:chExt cx="1337488" cy="2835880"/>
                </a:xfrm>
              </p:grpSpPr>
              <p:sp>
                <p:nvSpPr>
                  <p:cNvPr id="197" name="フリーフォーム 540">
                    <a:extLst>
                      <a:ext uri="{FF2B5EF4-FFF2-40B4-BE49-F238E27FC236}">
                        <a16:creationId xmlns:a16="http://schemas.microsoft.com/office/drawing/2014/main" id="{2453ED00-A320-4D2B-A801-C6F5EAD28CA2}"/>
                      </a:ext>
                    </a:extLst>
                  </p:cNvPr>
                  <p:cNvSpPr/>
                  <p:nvPr/>
                </p:nvSpPr>
                <p:spPr>
                  <a:xfrm>
                    <a:off x="5062355" y="811857"/>
                    <a:ext cx="1266776" cy="1031232"/>
                  </a:xfrm>
                  <a:custGeom>
                    <a:avLst/>
                    <a:gdLst>
                      <a:gd name="connsiteX0" fmla="*/ 328111 w 816502"/>
                      <a:gd name="connsiteY0" fmla="*/ 0 h 656222"/>
                      <a:gd name="connsiteX1" fmla="*/ 455827 w 816502"/>
                      <a:gd name="connsiteY1" fmla="*/ 25785 h 656222"/>
                      <a:gd name="connsiteX2" fmla="*/ 492925 w 816502"/>
                      <a:gd name="connsiteY2" fmla="*/ 45920 h 656222"/>
                      <a:gd name="connsiteX3" fmla="*/ 510467 w 816502"/>
                      <a:gd name="connsiteY3" fmla="*/ 44152 h 656222"/>
                      <a:gd name="connsiteX4" fmla="*/ 816502 w 816502"/>
                      <a:gd name="connsiteY4" fmla="*/ 350187 h 656222"/>
                      <a:gd name="connsiteX5" fmla="*/ 510467 w 816502"/>
                      <a:gd name="connsiteY5" fmla="*/ 656222 h 656222"/>
                      <a:gd name="connsiteX6" fmla="*/ 448791 w 816502"/>
                      <a:gd name="connsiteY6" fmla="*/ 650005 h 656222"/>
                      <a:gd name="connsiteX7" fmla="*/ 420791 w 816502"/>
                      <a:gd name="connsiteY7" fmla="*/ 641313 h 656222"/>
                      <a:gd name="connsiteX8" fmla="*/ 394237 w 816502"/>
                      <a:gd name="connsiteY8" fmla="*/ 649556 h 656222"/>
                      <a:gd name="connsiteX9" fmla="*/ 328111 w 816502"/>
                      <a:gd name="connsiteY9" fmla="*/ 656222 h 656222"/>
                      <a:gd name="connsiteX10" fmla="*/ 0 w 816502"/>
                      <a:gd name="connsiteY10" fmla="*/ 328111 h 656222"/>
                      <a:gd name="connsiteX11" fmla="*/ 328111 w 816502"/>
                      <a:gd name="connsiteY11" fmla="*/ 0 h 6562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816502" h="656222">
                        <a:moveTo>
                          <a:pt x="328111" y="0"/>
                        </a:moveTo>
                        <a:cubicBezTo>
                          <a:pt x="373414" y="0"/>
                          <a:pt x="416572" y="9181"/>
                          <a:pt x="455827" y="25785"/>
                        </a:cubicBezTo>
                        <a:lnTo>
                          <a:pt x="492925" y="45920"/>
                        </a:lnTo>
                        <a:lnTo>
                          <a:pt x="510467" y="44152"/>
                        </a:lnTo>
                        <a:cubicBezTo>
                          <a:pt x="679485" y="44152"/>
                          <a:pt x="816502" y="181169"/>
                          <a:pt x="816502" y="350187"/>
                        </a:cubicBezTo>
                        <a:cubicBezTo>
                          <a:pt x="816502" y="519205"/>
                          <a:pt x="679485" y="656222"/>
                          <a:pt x="510467" y="656222"/>
                        </a:cubicBezTo>
                        <a:cubicBezTo>
                          <a:pt x="489340" y="656222"/>
                          <a:pt x="468713" y="654081"/>
                          <a:pt x="448791" y="650005"/>
                        </a:cubicBezTo>
                        <a:lnTo>
                          <a:pt x="420791" y="641313"/>
                        </a:lnTo>
                        <a:lnTo>
                          <a:pt x="394237" y="649556"/>
                        </a:lnTo>
                        <a:cubicBezTo>
                          <a:pt x="372878" y="653927"/>
                          <a:pt x="350763" y="656222"/>
                          <a:pt x="328111" y="656222"/>
                        </a:cubicBezTo>
                        <a:cubicBezTo>
                          <a:pt x="146900" y="656222"/>
                          <a:pt x="0" y="509322"/>
                          <a:pt x="0" y="328111"/>
                        </a:cubicBezTo>
                        <a:cubicBezTo>
                          <a:pt x="0" y="146900"/>
                          <a:pt x="146900" y="0"/>
                          <a:pt x="328111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8" name="フリーフォーム: 図形 197">
                    <a:extLst>
                      <a:ext uri="{FF2B5EF4-FFF2-40B4-BE49-F238E27FC236}">
                        <a16:creationId xmlns:a16="http://schemas.microsoft.com/office/drawing/2014/main" id="{85DF9234-BE68-4366-866D-DB799DB20DAA}"/>
                      </a:ext>
                    </a:extLst>
                  </p:cNvPr>
                  <p:cNvSpPr/>
                  <p:nvPr/>
                </p:nvSpPr>
                <p:spPr>
                  <a:xfrm>
                    <a:off x="5096184" y="962520"/>
                    <a:ext cx="1080853" cy="1767184"/>
                  </a:xfrm>
                  <a:custGeom>
                    <a:avLst/>
                    <a:gdLst>
                      <a:gd name="connsiteX0" fmla="*/ 448541 w 897082"/>
                      <a:gd name="connsiteY0" fmla="*/ 0 h 1466720"/>
                      <a:gd name="connsiteX1" fmla="*/ 897082 w 897082"/>
                      <a:gd name="connsiteY1" fmla="*/ 448541 h 1466720"/>
                      <a:gd name="connsiteX2" fmla="*/ 897082 w 897082"/>
                      <a:gd name="connsiteY2" fmla="*/ 572384 h 1466720"/>
                      <a:gd name="connsiteX3" fmla="*/ 623133 w 897082"/>
                      <a:gd name="connsiteY3" fmla="*/ 985676 h 1466720"/>
                      <a:gd name="connsiteX4" fmla="*/ 564119 w 897082"/>
                      <a:gd name="connsiteY4" fmla="*/ 1003996 h 1466720"/>
                      <a:gd name="connsiteX5" fmla="*/ 575827 w 897082"/>
                      <a:gd name="connsiteY5" fmla="*/ 1118635 h 1466720"/>
                      <a:gd name="connsiteX6" fmla="*/ 603105 w 897082"/>
                      <a:gd name="connsiteY6" fmla="*/ 1118635 h 1466720"/>
                      <a:gd name="connsiteX7" fmla="*/ 786798 w 897082"/>
                      <a:gd name="connsiteY7" fmla="*/ 1292678 h 1466720"/>
                      <a:gd name="connsiteX8" fmla="*/ 786797 w 897082"/>
                      <a:gd name="connsiteY8" fmla="*/ 1466720 h 1466720"/>
                      <a:gd name="connsiteX9" fmla="*/ 188668 w 897082"/>
                      <a:gd name="connsiteY9" fmla="*/ 1466720 h 1466720"/>
                      <a:gd name="connsiteX10" fmla="*/ 188668 w 897082"/>
                      <a:gd name="connsiteY10" fmla="*/ 1292678 h 1466720"/>
                      <a:gd name="connsiteX11" fmla="*/ 300860 w 897082"/>
                      <a:gd name="connsiteY11" fmla="*/ 1132312 h 1466720"/>
                      <a:gd name="connsiteX12" fmla="*/ 352270 w 897082"/>
                      <a:gd name="connsiteY12" fmla="*/ 1122478 h 1466720"/>
                      <a:gd name="connsiteX13" fmla="*/ 363516 w 897082"/>
                      <a:gd name="connsiteY13" fmla="*/ 1012354 h 1466720"/>
                      <a:gd name="connsiteX14" fmla="*/ 358144 w 897082"/>
                      <a:gd name="connsiteY14" fmla="*/ 1011812 h 1466720"/>
                      <a:gd name="connsiteX15" fmla="*/ 0 w 897082"/>
                      <a:gd name="connsiteY15" fmla="*/ 572384 h 1466720"/>
                      <a:gd name="connsiteX16" fmla="*/ 0 w 897082"/>
                      <a:gd name="connsiteY16" fmla="*/ 448541 h 1466720"/>
                      <a:gd name="connsiteX17" fmla="*/ 448541 w 897082"/>
                      <a:gd name="connsiteY17" fmla="*/ 0 h 1466720"/>
                      <a:gd name="connsiteX0" fmla="*/ 452872 w 901413"/>
                      <a:gd name="connsiteY0" fmla="*/ 0 h 1466720"/>
                      <a:gd name="connsiteX1" fmla="*/ 901413 w 901413"/>
                      <a:gd name="connsiteY1" fmla="*/ 448541 h 1466720"/>
                      <a:gd name="connsiteX2" fmla="*/ 901413 w 901413"/>
                      <a:gd name="connsiteY2" fmla="*/ 572384 h 1466720"/>
                      <a:gd name="connsiteX3" fmla="*/ 627464 w 901413"/>
                      <a:gd name="connsiteY3" fmla="*/ 985676 h 1466720"/>
                      <a:gd name="connsiteX4" fmla="*/ 568450 w 901413"/>
                      <a:gd name="connsiteY4" fmla="*/ 1003996 h 1466720"/>
                      <a:gd name="connsiteX5" fmla="*/ 580158 w 901413"/>
                      <a:gd name="connsiteY5" fmla="*/ 1118635 h 1466720"/>
                      <a:gd name="connsiteX6" fmla="*/ 607436 w 901413"/>
                      <a:gd name="connsiteY6" fmla="*/ 1118635 h 1466720"/>
                      <a:gd name="connsiteX7" fmla="*/ 791129 w 901413"/>
                      <a:gd name="connsiteY7" fmla="*/ 1292678 h 1466720"/>
                      <a:gd name="connsiteX8" fmla="*/ 791128 w 901413"/>
                      <a:gd name="connsiteY8" fmla="*/ 1466720 h 1466720"/>
                      <a:gd name="connsiteX9" fmla="*/ 192999 w 901413"/>
                      <a:gd name="connsiteY9" fmla="*/ 1466720 h 1466720"/>
                      <a:gd name="connsiteX10" fmla="*/ 192999 w 901413"/>
                      <a:gd name="connsiteY10" fmla="*/ 1292678 h 1466720"/>
                      <a:gd name="connsiteX11" fmla="*/ 305191 w 901413"/>
                      <a:gd name="connsiteY11" fmla="*/ 1132312 h 1466720"/>
                      <a:gd name="connsiteX12" fmla="*/ 356601 w 901413"/>
                      <a:gd name="connsiteY12" fmla="*/ 1122478 h 1466720"/>
                      <a:gd name="connsiteX13" fmla="*/ 367847 w 901413"/>
                      <a:gd name="connsiteY13" fmla="*/ 1012354 h 1466720"/>
                      <a:gd name="connsiteX14" fmla="*/ 362475 w 901413"/>
                      <a:gd name="connsiteY14" fmla="*/ 1011812 h 1466720"/>
                      <a:gd name="connsiteX15" fmla="*/ 36426 w 901413"/>
                      <a:gd name="connsiteY15" fmla="*/ 747978 h 1466720"/>
                      <a:gd name="connsiteX16" fmla="*/ 4331 w 901413"/>
                      <a:gd name="connsiteY16" fmla="*/ 572384 h 1466720"/>
                      <a:gd name="connsiteX17" fmla="*/ 4331 w 901413"/>
                      <a:gd name="connsiteY17" fmla="*/ 448541 h 1466720"/>
                      <a:gd name="connsiteX18" fmla="*/ 452872 w 901413"/>
                      <a:gd name="connsiteY18" fmla="*/ 0 h 1466720"/>
                      <a:gd name="connsiteX0" fmla="*/ 452872 w 901413"/>
                      <a:gd name="connsiteY0" fmla="*/ 0 h 1466720"/>
                      <a:gd name="connsiteX1" fmla="*/ 901413 w 901413"/>
                      <a:gd name="connsiteY1" fmla="*/ 448541 h 1466720"/>
                      <a:gd name="connsiteX2" fmla="*/ 901413 w 901413"/>
                      <a:gd name="connsiteY2" fmla="*/ 572384 h 1466720"/>
                      <a:gd name="connsiteX3" fmla="*/ 627464 w 901413"/>
                      <a:gd name="connsiteY3" fmla="*/ 985676 h 1466720"/>
                      <a:gd name="connsiteX4" fmla="*/ 568450 w 901413"/>
                      <a:gd name="connsiteY4" fmla="*/ 1003996 h 1466720"/>
                      <a:gd name="connsiteX5" fmla="*/ 580158 w 901413"/>
                      <a:gd name="connsiteY5" fmla="*/ 1118635 h 1466720"/>
                      <a:gd name="connsiteX6" fmla="*/ 607436 w 901413"/>
                      <a:gd name="connsiteY6" fmla="*/ 1118635 h 1466720"/>
                      <a:gd name="connsiteX7" fmla="*/ 791129 w 901413"/>
                      <a:gd name="connsiteY7" fmla="*/ 1292678 h 1466720"/>
                      <a:gd name="connsiteX8" fmla="*/ 791128 w 901413"/>
                      <a:gd name="connsiteY8" fmla="*/ 1466720 h 1466720"/>
                      <a:gd name="connsiteX9" fmla="*/ 192999 w 901413"/>
                      <a:gd name="connsiteY9" fmla="*/ 1466720 h 1466720"/>
                      <a:gd name="connsiteX10" fmla="*/ 192999 w 901413"/>
                      <a:gd name="connsiteY10" fmla="*/ 1292678 h 1466720"/>
                      <a:gd name="connsiteX11" fmla="*/ 305191 w 901413"/>
                      <a:gd name="connsiteY11" fmla="*/ 1132312 h 1466720"/>
                      <a:gd name="connsiteX12" fmla="*/ 356601 w 901413"/>
                      <a:gd name="connsiteY12" fmla="*/ 1122478 h 1466720"/>
                      <a:gd name="connsiteX13" fmla="*/ 367847 w 901413"/>
                      <a:gd name="connsiteY13" fmla="*/ 1012354 h 1466720"/>
                      <a:gd name="connsiteX14" fmla="*/ 362475 w 901413"/>
                      <a:gd name="connsiteY14" fmla="*/ 1011812 h 1466720"/>
                      <a:gd name="connsiteX15" fmla="*/ 36426 w 901413"/>
                      <a:gd name="connsiteY15" fmla="*/ 747978 h 1466720"/>
                      <a:gd name="connsiteX16" fmla="*/ 4331 w 901413"/>
                      <a:gd name="connsiteY16" fmla="*/ 572384 h 1466720"/>
                      <a:gd name="connsiteX17" fmla="*/ 4331 w 901413"/>
                      <a:gd name="connsiteY17" fmla="*/ 448541 h 1466720"/>
                      <a:gd name="connsiteX18" fmla="*/ 452872 w 901413"/>
                      <a:gd name="connsiteY18" fmla="*/ 0 h 1466720"/>
                      <a:gd name="connsiteX0" fmla="*/ 448541 w 897082"/>
                      <a:gd name="connsiteY0" fmla="*/ 0 h 1466720"/>
                      <a:gd name="connsiteX1" fmla="*/ 897082 w 897082"/>
                      <a:gd name="connsiteY1" fmla="*/ 448541 h 1466720"/>
                      <a:gd name="connsiteX2" fmla="*/ 897082 w 897082"/>
                      <a:gd name="connsiteY2" fmla="*/ 572384 h 1466720"/>
                      <a:gd name="connsiteX3" fmla="*/ 623133 w 897082"/>
                      <a:gd name="connsiteY3" fmla="*/ 985676 h 1466720"/>
                      <a:gd name="connsiteX4" fmla="*/ 564119 w 897082"/>
                      <a:gd name="connsiteY4" fmla="*/ 1003996 h 1466720"/>
                      <a:gd name="connsiteX5" fmla="*/ 575827 w 897082"/>
                      <a:gd name="connsiteY5" fmla="*/ 1118635 h 1466720"/>
                      <a:gd name="connsiteX6" fmla="*/ 603105 w 897082"/>
                      <a:gd name="connsiteY6" fmla="*/ 1118635 h 1466720"/>
                      <a:gd name="connsiteX7" fmla="*/ 786798 w 897082"/>
                      <a:gd name="connsiteY7" fmla="*/ 1292678 h 1466720"/>
                      <a:gd name="connsiteX8" fmla="*/ 786797 w 897082"/>
                      <a:gd name="connsiteY8" fmla="*/ 1466720 h 1466720"/>
                      <a:gd name="connsiteX9" fmla="*/ 188668 w 897082"/>
                      <a:gd name="connsiteY9" fmla="*/ 1466720 h 1466720"/>
                      <a:gd name="connsiteX10" fmla="*/ 188668 w 897082"/>
                      <a:gd name="connsiteY10" fmla="*/ 1292678 h 1466720"/>
                      <a:gd name="connsiteX11" fmla="*/ 300860 w 897082"/>
                      <a:gd name="connsiteY11" fmla="*/ 1132312 h 1466720"/>
                      <a:gd name="connsiteX12" fmla="*/ 352270 w 897082"/>
                      <a:gd name="connsiteY12" fmla="*/ 1122478 h 1466720"/>
                      <a:gd name="connsiteX13" fmla="*/ 363516 w 897082"/>
                      <a:gd name="connsiteY13" fmla="*/ 1012354 h 1466720"/>
                      <a:gd name="connsiteX14" fmla="*/ 358144 w 897082"/>
                      <a:gd name="connsiteY14" fmla="*/ 1011812 h 1466720"/>
                      <a:gd name="connsiteX15" fmla="*/ 32095 w 897082"/>
                      <a:gd name="connsiteY15" fmla="*/ 747978 h 1466720"/>
                      <a:gd name="connsiteX16" fmla="*/ 0 w 897082"/>
                      <a:gd name="connsiteY16" fmla="*/ 572384 h 1466720"/>
                      <a:gd name="connsiteX17" fmla="*/ 0 w 897082"/>
                      <a:gd name="connsiteY17" fmla="*/ 448541 h 1466720"/>
                      <a:gd name="connsiteX18" fmla="*/ 448541 w 897082"/>
                      <a:gd name="connsiteY18" fmla="*/ 0 h 1466720"/>
                      <a:gd name="connsiteX0" fmla="*/ 448541 w 897082"/>
                      <a:gd name="connsiteY0" fmla="*/ 0 h 1466720"/>
                      <a:gd name="connsiteX1" fmla="*/ 897082 w 897082"/>
                      <a:gd name="connsiteY1" fmla="*/ 448541 h 1466720"/>
                      <a:gd name="connsiteX2" fmla="*/ 897082 w 897082"/>
                      <a:gd name="connsiteY2" fmla="*/ 572384 h 1466720"/>
                      <a:gd name="connsiteX3" fmla="*/ 623133 w 897082"/>
                      <a:gd name="connsiteY3" fmla="*/ 985676 h 1466720"/>
                      <a:gd name="connsiteX4" fmla="*/ 564119 w 897082"/>
                      <a:gd name="connsiteY4" fmla="*/ 1003996 h 1466720"/>
                      <a:gd name="connsiteX5" fmla="*/ 575827 w 897082"/>
                      <a:gd name="connsiteY5" fmla="*/ 1118635 h 1466720"/>
                      <a:gd name="connsiteX6" fmla="*/ 603105 w 897082"/>
                      <a:gd name="connsiteY6" fmla="*/ 1118635 h 1466720"/>
                      <a:gd name="connsiteX7" fmla="*/ 786798 w 897082"/>
                      <a:gd name="connsiteY7" fmla="*/ 1292678 h 1466720"/>
                      <a:gd name="connsiteX8" fmla="*/ 786797 w 897082"/>
                      <a:gd name="connsiteY8" fmla="*/ 1466720 h 1466720"/>
                      <a:gd name="connsiteX9" fmla="*/ 188668 w 897082"/>
                      <a:gd name="connsiteY9" fmla="*/ 1466720 h 1466720"/>
                      <a:gd name="connsiteX10" fmla="*/ 188668 w 897082"/>
                      <a:gd name="connsiteY10" fmla="*/ 1292678 h 1466720"/>
                      <a:gd name="connsiteX11" fmla="*/ 300860 w 897082"/>
                      <a:gd name="connsiteY11" fmla="*/ 1132312 h 1466720"/>
                      <a:gd name="connsiteX12" fmla="*/ 352270 w 897082"/>
                      <a:gd name="connsiteY12" fmla="*/ 1122478 h 1466720"/>
                      <a:gd name="connsiteX13" fmla="*/ 363516 w 897082"/>
                      <a:gd name="connsiteY13" fmla="*/ 1012354 h 1466720"/>
                      <a:gd name="connsiteX14" fmla="*/ 358144 w 897082"/>
                      <a:gd name="connsiteY14" fmla="*/ 1011812 h 1466720"/>
                      <a:gd name="connsiteX15" fmla="*/ 32095 w 897082"/>
                      <a:gd name="connsiteY15" fmla="*/ 747978 h 1466720"/>
                      <a:gd name="connsiteX16" fmla="*/ 0 w 897082"/>
                      <a:gd name="connsiteY16" fmla="*/ 572384 h 1466720"/>
                      <a:gd name="connsiteX17" fmla="*/ 0 w 897082"/>
                      <a:gd name="connsiteY17" fmla="*/ 448541 h 1466720"/>
                      <a:gd name="connsiteX18" fmla="*/ 448541 w 897082"/>
                      <a:gd name="connsiteY18" fmla="*/ 0 h 1466720"/>
                      <a:gd name="connsiteX0" fmla="*/ 448541 w 897082"/>
                      <a:gd name="connsiteY0" fmla="*/ 0 h 1466720"/>
                      <a:gd name="connsiteX1" fmla="*/ 897082 w 897082"/>
                      <a:gd name="connsiteY1" fmla="*/ 448541 h 1466720"/>
                      <a:gd name="connsiteX2" fmla="*/ 897082 w 897082"/>
                      <a:gd name="connsiteY2" fmla="*/ 572384 h 1466720"/>
                      <a:gd name="connsiteX3" fmla="*/ 623133 w 897082"/>
                      <a:gd name="connsiteY3" fmla="*/ 985676 h 1466720"/>
                      <a:gd name="connsiteX4" fmla="*/ 564119 w 897082"/>
                      <a:gd name="connsiteY4" fmla="*/ 1003996 h 1466720"/>
                      <a:gd name="connsiteX5" fmla="*/ 575827 w 897082"/>
                      <a:gd name="connsiteY5" fmla="*/ 1118635 h 1466720"/>
                      <a:gd name="connsiteX6" fmla="*/ 603105 w 897082"/>
                      <a:gd name="connsiteY6" fmla="*/ 1118635 h 1466720"/>
                      <a:gd name="connsiteX7" fmla="*/ 786798 w 897082"/>
                      <a:gd name="connsiteY7" fmla="*/ 1292678 h 1466720"/>
                      <a:gd name="connsiteX8" fmla="*/ 786797 w 897082"/>
                      <a:gd name="connsiteY8" fmla="*/ 1466720 h 1466720"/>
                      <a:gd name="connsiteX9" fmla="*/ 188668 w 897082"/>
                      <a:gd name="connsiteY9" fmla="*/ 1466720 h 1466720"/>
                      <a:gd name="connsiteX10" fmla="*/ 188668 w 897082"/>
                      <a:gd name="connsiteY10" fmla="*/ 1292678 h 1466720"/>
                      <a:gd name="connsiteX11" fmla="*/ 300860 w 897082"/>
                      <a:gd name="connsiteY11" fmla="*/ 1132312 h 1466720"/>
                      <a:gd name="connsiteX12" fmla="*/ 352270 w 897082"/>
                      <a:gd name="connsiteY12" fmla="*/ 1122478 h 1466720"/>
                      <a:gd name="connsiteX13" fmla="*/ 363516 w 897082"/>
                      <a:gd name="connsiteY13" fmla="*/ 1012354 h 1466720"/>
                      <a:gd name="connsiteX14" fmla="*/ 358144 w 897082"/>
                      <a:gd name="connsiteY14" fmla="*/ 1011812 h 1466720"/>
                      <a:gd name="connsiteX15" fmla="*/ 40001 w 897082"/>
                      <a:gd name="connsiteY15" fmla="*/ 742708 h 1466720"/>
                      <a:gd name="connsiteX16" fmla="*/ 0 w 897082"/>
                      <a:gd name="connsiteY16" fmla="*/ 572384 h 1466720"/>
                      <a:gd name="connsiteX17" fmla="*/ 0 w 897082"/>
                      <a:gd name="connsiteY17" fmla="*/ 448541 h 1466720"/>
                      <a:gd name="connsiteX18" fmla="*/ 448541 w 897082"/>
                      <a:gd name="connsiteY18" fmla="*/ 0 h 1466720"/>
                      <a:gd name="connsiteX0" fmla="*/ 448541 w 897082"/>
                      <a:gd name="connsiteY0" fmla="*/ 0 h 1466720"/>
                      <a:gd name="connsiteX1" fmla="*/ 897082 w 897082"/>
                      <a:gd name="connsiteY1" fmla="*/ 448541 h 1466720"/>
                      <a:gd name="connsiteX2" fmla="*/ 897082 w 897082"/>
                      <a:gd name="connsiteY2" fmla="*/ 572384 h 1466720"/>
                      <a:gd name="connsiteX3" fmla="*/ 623133 w 897082"/>
                      <a:gd name="connsiteY3" fmla="*/ 985676 h 1466720"/>
                      <a:gd name="connsiteX4" fmla="*/ 564119 w 897082"/>
                      <a:gd name="connsiteY4" fmla="*/ 1003996 h 1466720"/>
                      <a:gd name="connsiteX5" fmla="*/ 575827 w 897082"/>
                      <a:gd name="connsiteY5" fmla="*/ 1118635 h 1466720"/>
                      <a:gd name="connsiteX6" fmla="*/ 603105 w 897082"/>
                      <a:gd name="connsiteY6" fmla="*/ 1118635 h 1466720"/>
                      <a:gd name="connsiteX7" fmla="*/ 786798 w 897082"/>
                      <a:gd name="connsiteY7" fmla="*/ 1292678 h 1466720"/>
                      <a:gd name="connsiteX8" fmla="*/ 786797 w 897082"/>
                      <a:gd name="connsiteY8" fmla="*/ 1466720 h 1466720"/>
                      <a:gd name="connsiteX9" fmla="*/ 188668 w 897082"/>
                      <a:gd name="connsiteY9" fmla="*/ 1466720 h 1466720"/>
                      <a:gd name="connsiteX10" fmla="*/ 188668 w 897082"/>
                      <a:gd name="connsiteY10" fmla="*/ 1292678 h 1466720"/>
                      <a:gd name="connsiteX11" fmla="*/ 300860 w 897082"/>
                      <a:gd name="connsiteY11" fmla="*/ 1132312 h 1466720"/>
                      <a:gd name="connsiteX12" fmla="*/ 352270 w 897082"/>
                      <a:gd name="connsiteY12" fmla="*/ 1122478 h 1466720"/>
                      <a:gd name="connsiteX13" fmla="*/ 363516 w 897082"/>
                      <a:gd name="connsiteY13" fmla="*/ 1012354 h 1466720"/>
                      <a:gd name="connsiteX14" fmla="*/ 358144 w 897082"/>
                      <a:gd name="connsiteY14" fmla="*/ 1011812 h 1466720"/>
                      <a:gd name="connsiteX15" fmla="*/ 40001 w 897082"/>
                      <a:gd name="connsiteY15" fmla="*/ 742708 h 1466720"/>
                      <a:gd name="connsiteX16" fmla="*/ 0 w 897082"/>
                      <a:gd name="connsiteY16" fmla="*/ 572384 h 1466720"/>
                      <a:gd name="connsiteX17" fmla="*/ 0 w 897082"/>
                      <a:gd name="connsiteY17" fmla="*/ 448541 h 1466720"/>
                      <a:gd name="connsiteX18" fmla="*/ 448541 w 897082"/>
                      <a:gd name="connsiteY18" fmla="*/ 0 h 1466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897082" h="1466720">
                        <a:moveTo>
                          <a:pt x="448541" y="0"/>
                        </a:moveTo>
                        <a:cubicBezTo>
                          <a:pt x="696263" y="0"/>
                          <a:pt x="897082" y="200819"/>
                          <a:pt x="897082" y="448541"/>
                        </a:cubicBezTo>
                        <a:lnTo>
                          <a:pt x="897082" y="572384"/>
                        </a:lnTo>
                        <a:cubicBezTo>
                          <a:pt x="897082" y="758175"/>
                          <a:pt x="784121" y="917584"/>
                          <a:pt x="623133" y="985676"/>
                        </a:cubicBezTo>
                        <a:lnTo>
                          <a:pt x="564119" y="1003996"/>
                        </a:lnTo>
                        <a:lnTo>
                          <a:pt x="575827" y="1118635"/>
                        </a:lnTo>
                        <a:lnTo>
                          <a:pt x="603105" y="1118635"/>
                        </a:lnTo>
                        <a:cubicBezTo>
                          <a:pt x="704556" y="1118635"/>
                          <a:pt x="786798" y="1196557"/>
                          <a:pt x="786798" y="1292678"/>
                        </a:cubicBezTo>
                        <a:cubicBezTo>
                          <a:pt x="786798" y="1350692"/>
                          <a:pt x="786797" y="1408706"/>
                          <a:pt x="786797" y="1466720"/>
                        </a:cubicBezTo>
                        <a:lnTo>
                          <a:pt x="188668" y="1466720"/>
                        </a:lnTo>
                        <a:lnTo>
                          <a:pt x="188668" y="1292678"/>
                        </a:lnTo>
                        <a:cubicBezTo>
                          <a:pt x="188668" y="1220587"/>
                          <a:pt x="234929" y="1158734"/>
                          <a:pt x="300860" y="1132312"/>
                        </a:cubicBezTo>
                        <a:lnTo>
                          <a:pt x="352270" y="1122478"/>
                        </a:lnTo>
                        <a:lnTo>
                          <a:pt x="363516" y="1012354"/>
                        </a:lnTo>
                        <a:lnTo>
                          <a:pt x="358144" y="1011812"/>
                        </a:lnTo>
                        <a:cubicBezTo>
                          <a:pt x="302907" y="967749"/>
                          <a:pt x="7461" y="918719"/>
                          <a:pt x="40001" y="742708"/>
                        </a:cubicBezTo>
                        <a:cubicBezTo>
                          <a:pt x="4027" y="648388"/>
                          <a:pt x="5349" y="622290"/>
                          <a:pt x="0" y="572384"/>
                        </a:cubicBezTo>
                        <a:lnTo>
                          <a:pt x="0" y="448541"/>
                        </a:lnTo>
                        <a:cubicBezTo>
                          <a:pt x="0" y="200819"/>
                          <a:pt x="200819" y="0"/>
                          <a:pt x="448541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9" name="フリーフォーム: 図形 198">
                    <a:extLst>
                      <a:ext uri="{FF2B5EF4-FFF2-40B4-BE49-F238E27FC236}">
                        <a16:creationId xmlns:a16="http://schemas.microsoft.com/office/drawing/2014/main" id="{5E6980F8-64C6-4C1C-804A-6AF927A69E09}"/>
                      </a:ext>
                    </a:extLst>
                  </p:cNvPr>
                  <p:cNvSpPr/>
                  <p:nvPr/>
                </p:nvSpPr>
                <p:spPr>
                  <a:xfrm>
                    <a:off x="5521495" y="2172190"/>
                    <a:ext cx="217125" cy="111279"/>
                  </a:xfrm>
                  <a:custGeom>
                    <a:avLst/>
                    <a:gdLst>
                      <a:gd name="connsiteX0" fmla="*/ 209318 w 211408"/>
                      <a:gd name="connsiteY0" fmla="*/ 0 h 93697"/>
                      <a:gd name="connsiteX1" fmla="*/ 211408 w 211408"/>
                      <a:gd name="connsiteY1" fmla="*/ 20463 h 93697"/>
                      <a:gd name="connsiteX2" fmla="*/ 206348 w 211408"/>
                      <a:gd name="connsiteY2" fmla="*/ 24396 h 93697"/>
                      <a:gd name="connsiteX3" fmla="*/ 7260 w 211408"/>
                      <a:gd name="connsiteY3" fmla="*/ 93228 h 93697"/>
                      <a:gd name="connsiteX4" fmla="*/ 0 w 211408"/>
                      <a:gd name="connsiteY4" fmla="*/ 93697 h 93697"/>
                      <a:gd name="connsiteX5" fmla="*/ 8715 w 211408"/>
                      <a:gd name="connsiteY5" fmla="*/ 8358 h 93697"/>
                      <a:gd name="connsiteX6" fmla="*/ 93740 w 211408"/>
                      <a:gd name="connsiteY6" fmla="*/ 16929 h 93697"/>
                      <a:gd name="connsiteX7" fmla="*/ 184137 w 211408"/>
                      <a:gd name="connsiteY7" fmla="*/ 7816 h 93697"/>
                      <a:gd name="connsiteX0" fmla="*/ 209318 w 211408"/>
                      <a:gd name="connsiteY0" fmla="*/ 0 h 93697"/>
                      <a:gd name="connsiteX1" fmla="*/ 211408 w 211408"/>
                      <a:gd name="connsiteY1" fmla="*/ 20463 h 93697"/>
                      <a:gd name="connsiteX2" fmla="*/ 7260 w 211408"/>
                      <a:gd name="connsiteY2" fmla="*/ 93228 h 93697"/>
                      <a:gd name="connsiteX3" fmla="*/ 0 w 211408"/>
                      <a:gd name="connsiteY3" fmla="*/ 93697 h 93697"/>
                      <a:gd name="connsiteX4" fmla="*/ 8715 w 211408"/>
                      <a:gd name="connsiteY4" fmla="*/ 8358 h 93697"/>
                      <a:gd name="connsiteX5" fmla="*/ 93740 w 211408"/>
                      <a:gd name="connsiteY5" fmla="*/ 16929 h 93697"/>
                      <a:gd name="connsiteX6" fmla="*/ 184137 w 211408"/>
                      <a:gd name="connsiteY6" fmla="*/ 7816 h 93697"/>
                      <a:gd name="connsiteX7" fmla="*/ 209318 w 211408"/>
                      <a:gd name="connsiteY7" fmla="*/ 0 h 93697"/>
                      <a:gd name="connsiteX0" fmla="*/ 209318 w 209318"/>
                      <a:gd name="connsiteY0" fmla="*/ 0 h 93697"/>
                      <a:gd name="connsiteX1" fmla="*/ 7260 w 209318"/>
                      <a:gd name="connsiteY1" fmla="*/ 93228 h 93697"/>
                      <a:gd name="connsiteX2" fmla="*/ 0 w 209318"/>
                      <a:gd name="connsiteY2" fmla="*/ 93697 h 93697"/>
                      <a:gd name="connsiteX3" fmla="*/ 8715 w 209318"/>
                      <a:gd name="connsiteY3" fmla="*/ 8358 h 93697"/>
                      <a:gd name="connsiteX4" fmla="*/ 93740 w 209318"/>
                      <a:gd name="connsiteY4" fmla="*/ 16929 h 93697"/>
                      <a:gd name="connsiteX5" fmla="*/ 184137 w 209318"/>
                      <a:gd name="connsiteY5" fmla="*/ 7816 h 93697"/>
                      <a:gd name="connsiteX6" fmla="*/ 209318 w 209318"/>
                      <a:gd name="connsiteY6" fmla="*/ 0 h 93697"/>
                      <a:gd name="connsiteX0" fmla="*/ 209318 w 209318"/>
                      <a:gd name="connsiteY0" fmla="*/ 0 h 93697"/>
                      <a:gd name="connsiteX1" fmla="*/ 7260 w 209318"/>
                      <a:gd name="connsiteY1" fmla="*/ 93228 h 93697"/>
                      <a:gd name="connsiteX2" fmla="*/ 0 w 209318"/>
                      <a:gd name="connsiteY2" fmla="*/ 93697 h 93697"/>
                      <a:gd name="connsiteX3" fmla="*/ 8715 w 209318"/>
                      <a:gd name="connsiteY3" fmla="*/ 8358 h 93697"/>
                      <a:gd name="connsiteX4" fmla="*/ 93740 w 209318"/>
                      <a:gd name="connsiteY4" fmla="*/ 16929 h 93697"/>
                      <a:gd name="connsiteX5" fmla="*/ 184137 w 209318"/>
                      <a:gd name="connsiteY5" fmla="*/ 7816 h 93697"/>
                      <a:gd name="connsiteX6" fmla="*/ 209318 w 209318"/>
                      <a:gd name="connsiteY6" fmla="*/ 0 h 93697"/>
                      <a:gd name="connsiteX0" fmla="*/ 209318 w 209318"/>
                      <a:gd name="connsiteY0" fmla="*/ 0 h 93697"/>
                      <a:gd name="connsiteX1" fmla="*/ 0 w 209318"/>
                      <a:gd name="connsiteY1" fmla="*/ 93697 h 93697"/>
                      <a:gd name="connsiteX2" fmla="*/ 8715 w 209318"/>
                      <a:gd name="connsiteY2" fmla="*/ 8358 h 93697"/>
                      <a:gd name="connsiteX3" fmla="*/ 93740 w 209318"/>
                      <a:gd name="connsiteY3" fmla="*/ 16929 h 93697"/>
                      <a:gd name="connsiteX4" fmla="*/ 184137 w 209318"/>
                      <a:gd name="connsiteY4" fmla="*/ 7816 h 93697"/>
                      <a:gd name="connsiteX5" fmla="*/ 209318 w 209318"/>
                      <a:gd name="connsiteY5" fmla="*/ 0 h 93697"/>
                      <a:gd name="connsiteX0" fmla="*/ 209318 w 209318"/>
                      <a:gd name="connsiteY0" fmla="*/ 0 h 93697"/>
                      <a:gd name="connsiteX1" fmla="*/ 0 w 209318"/>
                      <a:gd name="connsiteY1" fmla="*/ 93697 h 93697"/>
                      <a:gd name="connsiteX2" fmla="*/ 8715 w 209318"/>
                      <a:gd name="connsiteY2" fmla="*/ 8358 h 93697"/>
                      <a:gd name="connsiteX3" fmla="*/ 93740 w 209318"/>
                      <a:gd name="connsiteY3" fmla="*/ 16929 h 93697"/>
                      <a:gd name="connsiteX4" fmla="*/ 184137 w 209318"/>
                      <a:gd name="connsiteY4" fmla="*/ 7816 h 93697"/>
                      <a:gd name="connsiteX5" fmla="*/ 209318 w 209318"/>
                      <a:gd name="connsiteY5" fmla="*/ 0 h 936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09318" h="93697">
                        <a:moveTo>
                          <a:pt x="209318" y="0"/>
                        </a:moveTo>
                        <a:cubicBezTo>
                          <a:pt x="148204" y="60213"/>
                          <a:pt x="33434" y="92304"/>
                          <a:pt x="0" y="93697"/>
                        </a:cubicBezTo>
                        <a:lnTo>
                          <a:pt x="8715" y="8358"/>
                        </a:lnTo>
                        <a:lnTo>
                          <a:pt x="93740" y="16929"/>
                        </a:lnTo>
                        <a:cubicBezTo>
                          <a:pt x="124705" y="16929"/>
                          <a:pt x="154938" y="13791"/>
                          <a:pt x="184137" y="7816"/>
                        </a:cubicBezTo>
                        <a:lnTo>
                          <a:pt x="209318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0" name="フリーフォーム: 図形 199">
                    <a:extLst>
                      <a:ext uri="{FF2B5EF4-FFF2-40B4-BE49-F238E27FC236}">
                        <a16:creationId xmlns:a16="http://schemas.microsoft.com/office/drawing/2014/main" id="{2304D437-EEC8-4532-9BDF-D7D14114A518}"/>
                      </a:ext>
                    </a:extLst>
                  </p:cNvPr>
                  <p:cNvSpPr/>
                  <p:nvPr/>
                </p:nvSpPr>
                <p:spPr>
                  <a:xfrm>
                    <a:off x="5165391" y="2310313"/>
                    <a:ext cx="1197310" cy="1230066"/>
                  </a:xfrm>
                  <a:custGeom>
                    <a:avLst/>
                    <a:gdLst>
                      <a:gd name="connsiteX0" fmla="*/ 702404 w 1068476"/>
                      <a:gd name="connsiteY0" fmla="*/ 0 h 1020925"/>
                      <a:gd name="connsiteX1" fmla="*/ 763059 w 1068476"/>
                      <a:gd name="connsiteY1" fmla="*/ 0 h 1020925"/>
                      <a:gd name="connsiteX2" fmla="*/ 1068476 w 1068476"/>
                      <a:gd name="connsiteY2" fmla="*/ 320391 h 1020925"/>
                      <a:gd name="connsiteX3" fmla="*/ 1068476 w 1068476"/>
                      <a:gd name="connsiteY3" fmla="*/ 1020925 h 1020925"/>
                      <a:gd name="connsiteX4" fmla="*/ 139988 w 1068476"/>
                      <a:gd name="connsiteY4" fmla="*/ 1020925 h 1020925"/>
                      <a:gd name="connsiteX5" fmla="*/ 55941 w 1068476"/>
                      <a:gd name="connsiteY5" fmla="*/ 706710 h 1020925"/>
                      <a:gd name="connsiteX6" fmla="*/ 55941 w 1068476"/>
                      <a:gd name="connsiteY6" fmla="*/ 285753 h 1020925"/>
                      <a:gd name="connsiteX7" fmla="*/ 189768 w 1068476"/>
                      <a:gd name="connsiteY7" fmla="*/ 138877 h 1020925"/>
                      <a:gd name="connsiteX8" fmla="*/ 371719 w 1068476"/>
                      <a:gd name="connsiteY8" fmla="*/ 10385 h 1020925"/>
                      <a:gd name="connsiteX9" fmla="*/ 390924 w 1068476"/>
                      <a:gd name="connsiteY9" fmla="*/ 7678 h 1020925"/>
                      <a:gd name="connsiteX10" fmla="*/ 356988 w 1068476"/>
                      <a:gd name="connsiteY10" fmla="*/ 72107 h 1020925"/>
                      <a:gd name="connsiteX11" fmla="*/ 362948 w 1068476"/>
                      <a:gd name="connsiteY11" fmla="*/ 186423 h 1020925"/>
                      <a:gd name="connsiteX12" fmla="*/ 632972 w 1068476"/>
                      <a:gd name="connsiteY12" fmla="*/ 86497 h 1020925"/>
                      <a:gd name="connsiteX13" fmla="*/ 698289 w 1068476"/>
                      <a:gd name="connsiteY13" fmla="*/ 7813 h 1020925"/>
                      <a:gd name="connsiteX0" fmla="*/ 676999 w 1043071"/>
                      <a:gd name="connsiteY0" fmla="*/ 0 h 1020925"/>
                      <a:gd name="connsiteX1" fmla="*/ 737654 w 1043071"/>
                      <a:gd name="connsiteY1" fmla="*/ 0 h 1020925"/>
                      <a:gd name="connsiteX2" fmla="*/ 1043071 w 1043071"/>
                      <a:gd name="connsiteY2" fmla="*/ 320391 h 1020925"/>
                      <a:gd name="connsiteX3" fmla="*/ 1043071 w 1043071"/>
                      <a:gd name="connsiteY3" fmla="*/ 1020925 h 1020925"/>
                      <a:gd name="connsiteX4" fmla="*/ 114583 w 1043071"/>
                      <a:gd name="connsiteY4" fmla="*/ 1020925 h 1020925"/>
                      <a:gd name="connsiteX5" fmla="*/ 30536 w 1043071"/>
                      <a:gd name="connsiteY5" fmla="*/ 706710 h 1020925"/>
                      <a:gd name="connsiteX6" fmla="*/ 61493 w 1043071"/>
                      <a:gd name="connsiteY6" fmla="*/ 340521 h 1020925"/>
                      <a:gd name="connsiteX7" fmla="*/ 164363 w 1043071"/>
                      <a:gd name="connsiteY7" fmla="*/ 138877 h 1020925"/>
                      <a:gd name="connsiteX8" fmla="*/ 346314 w 1043071"/>
                      <a:gd name="connsiteY8" fmla="*/ 10385 h 1020925"/>
                      <a:gd name="connsiteX9" fmla="*/ 365519 w 1043071"/>
                      <a:gd name="connsiteY9" fmla="*/ 7678 h 1020925"/>
                      <a:gd name="connsiteX10" fmla="*/ 331583 w 1043071"/>
                      <a:gd name="connsiteY10" fmla="*/ 72107 h 1020925"/>
                      <a:gd name="connsiteX11" fmla="*/ 337543 w 1043071"/>
                      <a:gd name="connsiteY11" fmla="*/ 186423 h 1020925"/>
                      <a:gd name="connsiteX12" fmla="*/ 607567 w 1043071"/>
                      <a:gd name="connsiteY12" fmla="*/ 86497 h 1020925"/>
                      <a:gd name="connsiteX13" fmla="*/ 672884 w 1043071"/>
                      <a:gd name="connsiteY13" fmla="*/ 7813 h 1020925"/>
                      <a:gd name="connsiteX14" fmla="*/ 676999 w 1043071"/>
                      <a:gd name="connsiteY14" fmla="*/ 0 h 1020925"/>
                      <a:gd name="connsiteX0" fmla="*/ 650472 w 1016544"/>
                      <a:gd name="connsiteY0" fmla="*/ 0 h 1020925"/>
                      <a:gd name="connsiteX1" fmla="*/ 711127 w 1016544"/>
                      <a:gd name="connsiteY1" fmla="*/ 0 h 1020925"/>
                      <a:gd name="connsiteX2" fmla="*/ 1016544 w 1016544"/>
                      <a:gd name="connsiteY2" fmla="*/ 320391 h 1020925"/>
                      <a:gd name="connsiteX3" fmla="*/ 1016544 w 1016544"/>
                      <a:gd name="connsiteY3" fmla="*/ 1020925 h 1020925"/>
                      <a:gd name="connsiteX4" fmla="*/ 88056 w 1016544"/>
                      <a:gd name="connsiteY4" fmla="*/ 1020925 h 1020925"/>
                      <a:gd name="connsiteX5" fmla="*/ 4009 w 1016544"/>
                      <a:gd name="connsiteY5" fmla="*/ 706710 h 1020925"/>
                      <a:gd name="connsiteX6" fmla="*/ 34966 w 1016544"/>
                      <a:gd name="connsiteY6" fmla="*/ 340521 h 1020925"/>
                      <a:gd name="connsiteX7" fmla="*/ 137836 w 1016544"/>
                      <a:gd name="connsiteY7" fmla="*/ 138877 h 1020925"/>
                      <a:gd name="connsiteX8" fmla="*/ 319787 w 1016544"/>
                      <a:gd name="connsiteY8" fmla="*/ 10385 h 1020925"/>
                      <a:gd name="connsiteX9" fmla="*/ 338992 w 1016544"/>
                      <a:gd name="connsiteY9" fmla="*/ 7678 h 1020925"/>
                      <a:gd name="connsiteX10" fmla="*/ 305056 w 1016544"/>
                      <a:gd name="connsiteY10" fmla="*/ 72107 h 1020925"/>
                      <a:gd name="connsiteX11" fmla="*/ 311016 w 1016544"/>
                      <a:gd name="connsiteY11" fmla="*/ 186423 h 1020925"/>
                      <a:gd name="connsiteX12" fmla="*/ 581040 w 1016544"/>
                      <a:gd name="connsiteY12" fmla="*/ 86497 h 1020925"/>
                      <a:gd name="connsiteX13" fmla="*/ 646357 w 1016544"/>
                      <a:gd name="connsiteY13" fmla="*/ 7813 h 1020925"/>
                      <a:gd name="connsiteX14" fmla="*/ 650472 w 1016544"/>
                      <a:gd name="connsiteY14" fmla="*/ 0 h 1020925"/>
                      <a:gd name="connsiteX0" fmla="*/ 620748 w 986820"/>
                      <a:gd name="connsiteY0" fmla="*/ 0 h 1020925"/>
                      <a:gd name="connsiteX1" fmla="*/ 681403 w 986820"/>
                      <a:gd name="connsiteY1" fmla="*/ 0 h 1020925"/>
                      <a:gd name="connsiteX2" fmla="*/ 986820 w 986820"/>
                      <a:gd name="connsiteY2" fmla="*/ 320391 h 1020925"/>
                      <a:gd name="connsiteX3" fmla="*/ 986820 w 986820"/>
                      <a:gd name="connsiteY3" fmla="*/ 1020925 h 1020925"/>
                      <a:gd name="connsiteX4" fmla="*/ 58332 w 986820"/>
                      <a:gd name="connsiteY4" fmla="*/ 1020925 h 1020925"/>
                      <a:gd name="connsiteX5" fmla="*/ 19529 w 986820"/>
                      <a:gd name="connsiteY5" fmla="*/ 704329 h 1020925"/>
                      <a:gd name="connsiteX6" fmla="*/ 5242 w 986820"/>
                      <a:gd name="connsiteY6" fmla="*/ 340521 h 1020925"/>
                      <a:gd name="connsiteX7" fmla="*/ 108112 w 986820"/>
                      <a:gd name="connsiteY7" fmla="*/ 138877 h 1020925"/>
                      <a:gd name="connsiteX8" fmla="*/ 290063 w 986820"/>
                      <a:gd name="connsiteY8" fmla="*/ 10385 h 1020925"/>
                      <a:gd name="connsiteX9" fmla="*/ 309268 w 986820"/>
                      <a:gd name="connsiteY9" fmla="*/ 7678 h 1020925"/>
                      <a:gd name="connsiteX10" fmla="*/ 275332 w 986820"/>
                      <a:gd name="connsiteY10" fmla="*/ 72107 h 1020925"/>
                      <a:gd name="connsiteX11" fmla="*/ 281292 w 986820"/>
                      <a:gd name="connsiteY11" fmla="*/ 186423 h 1020925"/>
                      <a:gd name="connsiteX12" fmla="*/ 551316 w 986820"/>
                      <a:gd name="connsiteY12" fmla="*/ 86497 h 1020925"/>
                      <a:gd name="connsiteX13" fmla="*/ 616633 w 986820"/>
                      <a:gd name="connsiteY13" fmla="*/ 7813 h 1020925"/>
                      <a:gd name="connsiteX14" fmla="*/ 620748 w 986820"/>
                      <a:gd name="connsiteY14" fmla="*/ 0 h 1020925"/>
                      <a:gd name="connsiteX0" fmla="*/ 663135 w 1029207"/>
                      <a:gd name="connsiteY0" fmla="*/ 0 h 1020925"/>
                      <a:gd name="connsiteX1" fmla="*/ 723790 w 1029207"/>
                      <a:gd name="connsiteY1" fmla="*/ 0 h 1020925"/>
                      <a:gd name="connsiteX2" fmla="*/ 1029207 w 1029207"/>
                      <a:gd name="connsiteY2" fmla="*/ 320391 h 1020925"/>
                      <a:gd name="connsiteX3" fmla="*/ 1029207 w 1029207"/>
                      <a:gd name="connsiteY3" fmla="*/ 1020925 h 1020925"/>
                      <a:gd name="connsiteX4" fmla="*/ 100719 w 1029207"/>
                      <a:gd name="connsiteY4" fmla="*/ 1020925 h 1020925"/>
                      <a:gd name="connsiteX5" fmla="*/ 61916 w 1029207"/>
                      <a:gd name="connsiteY5" fmla="*/ 704329 h 1020925"/>
                      <a:gd name="connsiteX6" fmla="*/ 2386 w 1029207"/>
                      <a:gd name="connsiteY6" fmla="*/ 433390 h 1020925"/>
                      <a:gd name="connsiteX7" fmla="*/ 150499 w 1029207"/>
                      <a:gd name="connsiteY7" fmla="*/ 138877 h 1020925"/>
                      <a:gd name="connsiteX8" fmla="*/ 332450 w 1029207"/>
                      <a:gd name="connsiteY8" fmla="*/ 10385 h 1020925"/>
                      <a:gd name="connsiteX9" fmla="*/ 351655 w 1029207"/>
                      <a:gd name="connsiteY9" fmla="*/ 7678 h 1020925"/>
                      <a:gd name="connsiteX10" fmla="*/ 317719 w 1029207"/>
                      <a:gd name="connsiteY10" fmla="*/ 72107 h 1020925"/>
                      <a:gd name="connsiteX11" fmla="*/ 323679 w 1029207"/>
                      <a:gd name="connsiteY11" fmla="*/ 186423 h 1020925"/>
                      <a:gd name="connsiteX12" fmla="*/ 593703 w 1029207"/>
                      <a:gd name="connsiteY12" fmla="*/ 86497 h 1020925"/>
                      <a:gd name="connsiteX13" fmla="*/ 659020 w 1029207"/>
                      <a:gd name="connsiteY13" fmla="*/ 7813 h 1020925"/>
                      <a:gd name="connsiteX14" fmla="*/ 663135 w 1029207"/>
                      <a:gd name="connsiteY14" fmla="*/ 0 h 1020925"/>
                      <a:gd name="connsiteX0" fmla="*/ 676475 w 1042547"/>
                      <a:gd name="connsiteY0" fmla="*/ 0 h 1020925"/>
                      <a:gd name="connsiteX1" fmla="*/ 737130 w 1042547"/>
                      <a:gd name="connsiteY1" fmla="*/ 0 h 1020925"/>
                      <a:gd name="connsiteX2" fmla="*/ 1042547 w 1042547"/>
                      <a:gd name="connsiteY2" fmla="*/ 320391 h 1020925"/>
                      <a:gd name="connsiteX3" fmla="*/ 1042547 w 1042547"/>
                      <a:gd name="connsiteY3" fmla="*/ 1020925 h 1020925"/>
                      <a:gd name="connsiteX4" fmla="*/ 114059 w 1042547"/>
                      <a:gd name="connsiteY4" fmla="*/ 1020925 h 1020925"/>
                      <a:gd name="connsiteX5" fmla="*/ 75256 w 1042547"/>
                      <a:gd name="connsiteY5" fmla="*/ 704329 h 1020925"/>
                      <a:gd name="connsiteX6" fmla="*/ 15726 w 1042547"/>
                      <a:gd name="connsiteY6" fmla="*/ 433390 h 1020925"/>
                      <a:gd name="connsiteX7" fmla="*/ 163839 w 1042547"/>
                      <a:gd name="connsiteY7" fmla="*/ 138877 h 1020925"/>
                      <a:gd name="connsiteX8" fmla="*/ 345790 w 1042547"/>
                      <a:gd name="connsiteY8" fmla="*/ 10385 h 1020925"/>
                      <a:gd name="connsiteX9" fmla="*/ 364995 w 1042547"/>
                      <a:gd name="connsiteY9" fmla="*/ 7678 h 1020925"/>
                      <a:gd name="connsiteX10" fmla="*/ 331059 w 1042547"/>
                      <a:gd name="connsiteY10" fmla="*/ 72107 h 1020925"/>
                      <a:gd name="connsiteX11" fmla="*/ 337019 w 1042547"/>
                      <a:gd name="connsiteY11" fmla="*/ 186423 h 1020925"/>
                      <a:gd name="connsiteX12" fmla="*/ 607043 w 1042547"/>
                      <a:gd name="connsiteY12" fmla="*/ 86497 h 1020925"/>
                      <a:gd name="connsiteX13" fmla="*/ 672360 w 1042547"/>
                      <a:gd name="connsiteY13" fmla="*/ 7813 h 1020925"/>
                      <a:gd name="connsiteX14" fmla="*/ 676475 w 1042547"/>
                      <a:gd name="connsiteY14" fmla="*/ 0 h 1020925"/>
                      <a:gd name="connsiteX0" fmla="*/ 676475 w 1042547"/>
                      <a:gd name="connsiteY0" fmla="*/ 0 h 1020925"/>
                      <a:gd name="connsiteX1" fmla="*/ 737130 w 1042547"/>
                      <a:gd name="connsiteY1" fmla="*/ 0 h 1020925"/>
                      <a:gd name="connsiteX2" fmla="*/ 1042547 w 1042547"/>
                      <a:gd name="connsiteY2" fmla="*/ 320391 h 1020925"/>
                      <a:gd name="connsiteX3" fmla="*/ 1042547 w 1042547"/>
                      <a:gd name="connsiteY3" fmla="*/ 1020925 h 1020925"/>
                      <a:gd name="connsiteX4" fmla="*/ 114059 w 1042547"/>
                      <a:gd name="connsiteY4" fmla="*/ 1020925 h 1020925"/>
                      <a:gd name="connsiteX5" fmla="*/ 75256 w 1042547"/>
                      <a:gd name="connsiteY5" fmla="*/ 704329 h 1020925"/>
                      <a:gd name="connsiteX6" fmla="*/ 15726 w 1042547"/>
                      <a:gd name="connsiteY6" fmla="*/ 433390 h 1020925"/>
                      <a:gd name="connsiteX7" fmla="*/ 163839 w 1042547"/>
                      <a:gd name="connsiteY7" fmla="*/ 138877 h 1020925"/>
                      <a:gd name="connsiteX8" fmla="*/ 345790 w 1042547"/>
                      <a:gd name="connsiteY8" fmla="*/ 10385 h 1020925"/>
                      <a:gd name="connsiteX9" fmla="*/ 364995 w 1042547"/>
                      <a:gd name="connsiteY9" fmla="*/ 7678 h 1020925"/>
                      <a:gd name="connsiteX10" fmla="*/ 331059 w 1042547"/>
                      <a:gd name="connsiteY10" fmla="*/ 72107 h 1020925"/>
                      <a:gd name="connsiteX11" fmla="*/ 337019 w 1042547"/>
                      <a:gd name="connsiteY11" fmla="*/ 186423 h 1020925"/>
                      <a:gd name="connsiteX12" fmla="*/ 607043 w 1042547"/>
                      <a:gd name="connsiteY12" fmla="*/ 86497 h 1020925"/>
                      <a:gd name="connsiteX13" fmla="*/ 672360 w 1042547"/>
                      <a:gd name="connsiteY13" fmla="*/ 7813 h 1020925"/>
                      <a:gd name="connsiteX14" fmla="*/ 676475 w 1042547"/>
                      <a:gd name="connsiteY14" fmla="*/ 0 h 1020925"/>
                      <a:gd name="connsiteX0" fmla="*/ 660749 w 1026821"/>
                      <a:gd name="connsiteY0" fmla="*/ 0 h 1020925"/>
                      <a:gd name="connsiteX1" fmla="*/ 721404 w 1026821"/>
                      <a:gd name="connsiteY1" fmla="*/ 0 h 1020925"/>
                      <a:gd name="connsiteX2" fmla="*/ 1026821 w 1026821"/>
                      <a:gd name="connsiteY2" fmla="*/ 320391 h 1020925"/>
                      <a:gd name="connsiteX3" fmla="*/ 1026821 w 1026821"/>
                      <a:gd name="connsiteY3" fmla="*/ 1020925 h 1020925"/>
                      <a:gd name="connsiteX4" fmla="*/ 98333 w 1026821"/>
                      <a:gd name="connsiteY4" fmla="*/ 1020925 h 1020925"/>
                      <a:gd name="connsiteX5" fmla="*/ 0 w 1026821"/>
                      <a:gd name="connsiteY5" fmla="*/ 433390 h 1020925"/>
                      <a:gd name="connsiteX6" fmla="*/ 148113 w 1026821"/>
                      <a:gd name="connsiteY6" fmla="*/ 138877 h 1020925"/>
                      <a:gd name="connsiteX7" fmla="*/ 330064 w 1026821"/>
                      <a:gd name="connsiteY7" fmla="*/ 10385 h 1020925"/>
                      <a:gd name="connsiteX8" fmla="*/ 349269 w 1026821"/>
                      <a:gd name="connsiteY8" fmla="*/ 7678 h 1020925"/>
                      <a:gd name="connsiteX9" fmla="*/ 315333 w 1026821"/>
                      <a:gd name="connsiteY9" fmla="*/ 72107 h 1020925"/>
                      <a:gd name="connsiteX10" fmla="*/ 321293 w 1026821"/>
                      <a:gd name="connsiteY10" fmla="*/ 186423 h 1020925"/>
                      <a:gd name="connsiteX11" fmla="*/ 591317 w 1026821"/>
                      <a:gd name="connsiteY11" fmla="*/ 86497 h 1020925"/>
                      <a:gd name="connsiteX12" fmla="*/ 656634 w 1026821"/>
                      <a:gd name="connsiteY12" fmla="*/ 7813 h 1020925"/>
                      <a:gd name="connsiteX13" fmla="*/ 660749 w 1026821"/>
                      <a:gd name="connsiteY13" fmla="*/ 0 h 1020925"/>
                      <a:gd name="connsiteX0" fmla="*/ 679490 w 1045562"/>
                      <a:gd name="connsiteY0" fmla="*/ 0 h 1020925"/>
                      <a:gd name="connsiteX1" fmla="*/ 740145 w 1045562"/>
                      <a:gd name="connsiteY1" fmla="*/ 0 h 1020925"/>
                      <a:gd name="connsiteX2" fmla="*/ 1045562 w 1045562"/>
                      <a:gd name="connsiteY2" fmla="*/ 320391 h 1020925"/>
                      <a:gd name="connsiteX3" fmla="*/ 1045562 w 1045562"/>
                      <a:gd name="connsiteY3" fmla="*/ 1020925 h 1020925"/>
                      <a:gd name="connsiteX4" fmla="*/ 117074 w 1045562"/>
                      <a:gd name="connsiteY4" fmla="*/ 1020925 h 1020925"/>
                      <a:gd name="connsiteX5" fmla="*/ 18741 w 1045562"/>
                      <a:gd name="connsiteY5" fmla="*/ 433390 h 1020925"/>
                      <a:gd name="connsiteX6" fmla="*/ 166854 w 1045562"/>
                      <a:gd name="connsiteY6" fmla="*/ 138877 h 1020925"/>
                      <a:gd name="connsiteX7" fmla="*/ 348805 w 1045562"/>
                      <a:gd name="connsiteY7" fmla="*/ 10385 h 1020925"/>
                      <a:gd name="connsiteX8" fmla="*/ 368010 w 1045562"/>
                      <a:gd name="connsiteY8" fmla="*/ 7678 h 1020925"/>
                      <a:gd name="connsiteX9" fmla="*/ 334074 w 1045562"/>
                      <a:gd name="connsiteY9" fmla="*/ 72107 h 1020925"/>
                      <a:gd name="connsiteX10" fmla="*/ 340034 w 1045562"/>
                      <a:gd name="connsiteY10" fmla="*/ 186423 h 1020925"/>
                      <a:gd name="connsiteX11" fmla="*/ 610058 w 1045562"/>
                      <a:gd name="connsiteY11" fmla="*/ 86497 h 1020925"/>
                      <a:gd name="connsiteX12" fmla="*/ 675375 w 1045562"/>
                      <a:gd name="connsiteY12" fmla="*/ 7813 h 1020925"/>
                      <a:gd name="connsiteX13" fmla="*/ 679490 w 1045562"/>
                      <a:gd name="connsiteY13" fmla="*/ 0 h 1020925"/>
                      <a:gd name="connsiteX0" fmla="*/ 609226 w 975298"/>
                      <a:gd name="connsiteY0" fmla="*/ 0 h 1020925"/>
                      <a:gd name="connsiteX1" fmla="*/ 669881 w 975298"/>
                      <a:gd name="connsiteY1" fmla="*/ 0 h 1020925"/>
                      <a:gd name="connsiteX2" fmla="*/ 975298 w 975298"/>
                      <a:gd name="connsiteY2" fmla="*/ 320391 h 1020925"/>
                      <a:gd name="connsiteX3" fmla="*/ 975298 w 975298"/>
                      <a:gd name="connsiteY3" fmla="*/ 1020925 h 1020925"/>
                      <a:gd name="connsiteX4" fmla="*/ 46810 w 975298"/>
                      <a:gd name="connsiteY4" fmla="*/ 1020925 h 1020925"/>
                      <a:gd name="connsiteX5" fmla="*/ 34202 w 975298"/>
                      <a:gd name="connsiteY5" fmla="*/ 397671 h 1020925"/>
                      <a:gd name="connsiteX6" fmla="*/ 96590 w 975298"/>
                      <a:gd name="connsiteY6" fmla="*/ 138877 h 1020925"/>
                      <a:gd name="connsiteX7" fmla="*/ 278541 w 975298"/>
                      <a:gd name="connsiteY7" fmla="*/ 10385 h 1020925"/>
                      <a:gd name="connsiteX8" fmla="*/ 297746 w 975298"/>
                      <a:gd name="connsiteY8" fmla="*/ 7678 h 1020925"/>
                      <a:gd name="connsiteX9" fmla="*/ 263810 w 975298"/>
                      <a:gd name="connsiteY9" fmla="*/ 72107 h 1020925"/>
                      <a:gd name="connsiteX10" fmla="*/ 269770 w 975298"/>
                      <a:gd name="connsiteY10" fmla="*/ 186423 h 1020925"/>
                      <a:gd name="connsiteX11" fmla="*/ 539794 w 975298"/>
                      <a:gd name="connsiteY11" fmla="*/ 86497 h 1020925"/>
                      <a:gd name="connsiteX12" fmla="*/ 605111 w 975298"/>
                      <a:gd name="connsiteY12" fmla="*/ 7813 h 1020925"/>
                      <a:gd name="connsiteX13" fmla="*/ 609226 w 975298"/>
                      <a:gd name="connsiteY13" fmla="*/ 0 h 1020925"/>
                      <a:gd name="connsiteX0" fmla="*/ 587650 w 953722"/>
                      <a:gd name="connsiteY0" fmla="*/ 0 h 1020925"/>
                      <a:gd name="connsiteX1" fmla="*/ 648305 w 953722"/>
                      <a:gd name="connsiteY1" fmla="*/ 0 h 1020925"/>
                      <a:gd name="connsiteX2" fmla="*/ 953722 w 953722"/>
                      <a:gd name="connsiteY2" fmla="*/ 320391 h 1020925"/>
                      <a:gd name="connsiteX3" fmla="*/ 953722 w 953722"/>
                      <a:gd name="connsiteY3" fmla="*/ 1020925 h 1020925"/>
                      <a:gd name="connsiteX4" fmla="*/ 25234 w 953722"/>
                      <a:gd name="connsiteY4" fmla="*/ 1020925 h 1020925"/>
                      <a:gd name="connsiteX5" fmla="*/ 12626 w 953722"/>
                      <a:gd name="connsiteY5" fmla="*/ 397671 h 1020925"/>
                      <a:gd name="connsiteX6" fmla="*/ 75014 w 953722"/>
                      <a:gd name="connsiteY6" fmla="*/ 138877 h 1020925"/>
                      <a:gd name="connsiteX7" fmla="*/ 256965 w 953722"/>
                      <a:gd name="connsiteY7" fmla="*/ 10385 h 1020925"/>
                      <a:gd name="connsiteX8" fmla="*/ 276170 w 953722"/>
                      <a:gd name="connsiteY8" fmla="*/ 7678 h 1020925"/>
                      <a:gd name="connsiteX9" fmla="*/ 242234 w 953722"/>
                      <a:gd name="connsiteY9" fmla="*/ 72107 h 1020925"/>
                      <a:gd name="connsiteX10" fmla="*/ 248194 w 953722"/>
                      <a:gd name="connsiteY10" fmla="*/ 186423 h 1020925"/>
                      <a:gd name="connsiteX11" fmla="*/ 518218 w 953722"/>
                      <a:gd name="connsiteY11" fmla="*/ 86497 h 1020925"/>
                      <a:gd name="connsiteX12" fmla="*/ 583535 w 953722"/>
                      <a:gd name="connsiteY12" fmla="*/ 7813 h 1020925"/>
                      <a:gd name="connsiteX13" fmla="*/ 587650 w 953722"/>
                      <a:gd name="connsiteY13" fmla="*/ 0 h 1020925"/>
                      <a:gd name="connsiteX0" fmla="*/ 585192 w 951264"/>
                      <a:gd name="connsiteY0" fmla="*/ 0 h 1020925"/>
                      <a:gd name="connsiteX1" fmla="*/ 645847 w 951264"/>
                      <a:gd name="connsiteY1" fmla="*/ 0 h 1020925"/>
                      <a:gd name="connsiteX2" fmla="*/ 951264 w 951264"/>
                      <a:gd name="connsiteY2" fmla="*/ 320391 h 1020925"/>
                      <a:gd name="connsiteX3" fmla="*/ 951264 w 951264"/>
                      <a:gd name="connsiteY3" fmla="*/ 1020925 h 1020925"/>
                      <a:gd name="connsiteX4" fmla="*/ 22776 w 951264"/>
                      <a:gd name="connsiteY4" fmla="*/ 1020925 h 1020925"/>
                      <a:gd name="connsiteX5" fmla="*/ 10168 w 951264"/>
                      <a:gd name="connsiteY5" fmla="*/ 397671 h 1020925"/>
                      <a:gd name="connsiteX6" fmla="*/ 89224 w 951264"/>
                      <a:gd name="connsiteY6" fmla="*/ 143639 h 1020925"/>
                      <a:gd name="connsiteX7" fmla="*/ 254507 w 951264"/>
                      <a:gd name="connsiteY7" fmla="*/ 10385 h 1020925"/>
                      <a:gd name="connsiteX8" fmla="*/ 273712 w 951264"/>
                      <a:gd name="connsiteY8" fmla="*/ 7678 h 1020925"/>
                      <a:gd name="connsiteX9" fmla="*/ 239776 w 951264"/>
                      <a:gd name="connsiteY9" fmla="*/ 72107 h 1020925"/>
                      <a:gd name="connsiteX10" fmla="*/ 245736 w 951264"/>
                      <a:gd name="connsiteY10" fmla="*/ 186423 h 1020925"/>
                      <a:gd name="connsiteX11" fmla="*/ 515760 w 951264"/>
                      <a:gd name="connsiteY11" fmla="*/ 86497 h 1020925"/>
                      <a:gd name="connsiteX12" fmla="*/ 581077 w 951264"/>
                      <a:gd name="connsiteY12" fmla="*/ 7813 h 1020925"/>
                      <a:gd name="connsiteX13" fmla="*/ 585192 w 951264"/>
                      <a:gd name="connsiteY13" fmla="*/ 0 h 1020925"/>
                      <a:gd name="connsiteX0" fmla="*/ 585192 w 951264"/>
                      <a:gd name="connsiteY0" fmla="*/ 0 h 1020925"/>
                      <a:gd name="connsiteX1" fmla="*/ 645847 w 951264"/>
                      <a:gd name="connsiteY1" fmla="*/ 0 h 1020925"/>
                      <a:gd name="connsiteX2" fmla="*/ 951264 w 951264"/>
                      <a:gd name="connsiteY2" fmla="*/ 320391 h 1020925"/>
                      <a:gd name="connsiteX3" fmla="*/ 951264 w 951264"/>
                      <a:gd name="connsiteY3" fmla="*/ 1020925 h 1020925"/>
                      <a:gd name="connsiteX4" fmla="*/ 22776 w 951264"/>
                      <a:gd name="connsiteY4" fmla="*/ 1020925 h 1020925"/>
                      <a:gd name="connsiteX5" fmla="*/ 10168 w 951264"/>
                      <a:gd name="connsiteY5" fmla="*/ 397671 h 1020925"/>
                      <a:gd name="connsiteX6" fmla="*/ 89224 w 951264"/>
                      <a:gd name="connsiteY6" fmla="*/ 143639 h 1020925"/>
                      <a:gd name="connsiteX7" fmla="*/ 254507 w 951264"/>
                      <a:gd name="connsiteY7" fmla="*/ 10385 h 1020925"/>
                      <a:gd name="connsiteX8" fmla="*/ 273712 w 951264"/>
                      <a:gd name="connsiteY8" fmla="*/ 7678 h 1020925"/>
                      <a:gd name="connsiteX9" fmla="*/ 239776 w 951264"/>
                      <a:gd name="connsiteY9" fmla="*/ 72107 h 1020925"/>
                      <a:gd name="connsiteX10" fmla="*/ 245736 w 951264"/>
                      <a:gd name="connsiteY10" fmla="*/ 186423 h 1020925"/>
                      <a:gd name="connsiteX11" fmla="*/ 515760 w 951264"/>
                      <a:gd name="connsiteY11" fmla="*/ 86497 h 1020925"/>
                      <a:gd name="connsiteX12" fmla="*/ 581077 w 951264"/>
                      <a:gd name="connsiteY12" fmla="*/ 7813 h 1020925"/>
                      <a:gd name="connsiteX13" fmla="*/ 585192 w 951264"/>
                      <a:gd name="connsiteY13" fmla="*/ 0 h 1020925"/>
                      <a:gd name="connsiteX0" fmla="*/ 585192 w 951264"/>
                      <a:gd name="connsiteY0" fmla="*/ 0 h 1020925"/>
                      <a:gd name="connsiteX1" fmla="*/ 645847 w 951264"/>
                      <a:gd name="connsiteY1" fmla="*/ 0 h 1020925"/>
                      <a:gd name="connsiteX2" fmla="*/ 951264 w 951264"/>
                      <a:gd name="connsiteY2" fmla="*/ 320391 h 1020925"/>
                      <a:gd name="connsiteX3" fmla="*/ 951264 w 951264"/>
                      <a:gd name="connsiteY3" fmla="*/ 1020925 h 1020925"/>
                      <a:gd name="connsiteX4" fmla="*/ 22776 w 951264"/>
                      <a:gd name="connsiteY4" fmla="*/ 1020925 h 1020925"/>
                      <a:gd name="connsiteX5" fmla="*/ 10168 w 951264"/>
                      <a:gd name="connsiteY5" fmla="*/ 397671 h 1020925"/>
                      <a:gd name="connsiteX6" fmla="*/ 89224 w 951264"/>
                      <a:gd name="connsiteY6" fmla="*/ 143639 h 1020925"/>
                      <a:gd name="connsiteX7" fmla="*/ 254507 w 951264"/>
                      <a:gd name="connsiteY7" fmla="*/ 10385 h 1020925"/>
                      <a:gd name="connsiteX8" fmla="*/ 273712 w 951264"/>
                      <a:gd name="connsiteY8" fmla="*/ 7678 h 1020925"/>
                      <a:gd name="connsiteX9" fmla="*/ 239776 w 951264"/>
                      <a:gd name="connsiteY9" fmla="*/ 72107 h 1020925"/>
                      <a:gd name="connsiteX10" fmla="*/ 277358 w 951264"/>
                      <a:gd name="connsiteY10" fmla="*/ 144261 h 1020925"/>
                      <a:gd name="connsiteX11" fmla="*/ 515760 w 951264"/>
                      <a:gd name="connsiteY11" fmla="*/ 86497 h 1020925"/>
                      <a:gd name="connsiteX12" fmla="*/ 581077 w 951264"/>
                      <a:gd name="connsiteY12" fmla="*/ 7813 h 1020925"/>
                      <a:gd name="connsiteX13" fmla="*/ 585192 w 951264"/>
                      <a:gd name="connsiteY13" fmla="*/ 0 h 1020925"/>
                      <a:gd name="connsiteX0" fmla="*/ 585192 w 951264"/>
                      <a:gd name="connsiteY0" fmla="*/ 0 h 1020925"/>
                      <a:gd name="connsiteX1" fmla="*/ 645847 w 951264"/>
                      <a:gd name="connsiteY1" fmla="*/ 0 h 1020925"/>
                      <a:gd name="connsiteX2" fmla="*/ 951264 w 951264"/>
                      <a:gd name="connsiteY2" fmla="*/ 320391 h 1020925"/>
                      <a:gd name="connsiteX3" fmla="*/ 951264 w 951264"/>
                      <a:gd name="connsiteY3" fmla="*/ 1020925 h 1020925"/>
                      <a:gd name="connsiteX4" fmla="*/ 22776 w 951264"/>
                      <a:gd name="connsiteY4" fmla="*/ 1020925 h 1020925"/>
                      <a:gd name="connsiteX5" fmla="*/ 10168 w 951264"/>
                      <a:gd name="connsiteY5" fmla="*/ 397671 h 1020925"/>
                      <a:gd name="connsiteX6" fmla="*/ 89224 w 951264"/>
                      <a:gd name="connsiteY6" fmla="*/ 143639 h 1020925"/>
                      <a:gd name="connsiteX7" fmla="*/ 254507 w 951264"/>
                      <a:gd name="connsiteY7" fmla="*/ 10385 h 1020925"/>
                      <a:gd name="connsiteX8" fmla="*/ 273712 w 951264"/>
                      <a:gd name="connsiteY8" fmla="*/ 7678 h 1020925"/>
                      <a:gd name="connsiteX9" fmla="*/ 277358 w 951264"/>
                      <a:gd name="connsiteY9" fmla="*/ 144261 h 1020925"/>
                      <a:gd name="connsiteX10" fmla="*/ 515760 w 951264"/>
                      <a:gd name="connsiteY10" fmla="*/ 86497 h 1020925"/>
                      <a:gd name="connsiteX11" fmla="*/ 581077 w 951264"/>
                      <a:gd name="connsiteY11" fmla="*/ 7813 h 1020925"/>
                      <a:gd name="connsiteX12" fmla="*/ 585192 w 951264"/>
                      <a:gd name="connsiteY12" fmla="*/ 0 h 1020925"/>
                      <a:gd name="connsiteX0" fmla="*/ 585192 w 951264"/>
                      <a:gd name="connsiteY0" fmla="*/ 0 h 1020925"/>
                      <a:gd name="connsiteX1" fmla="*/ 645847 w 951264"/>
                      <a:gd name="connsiteY1" fmla="*/ 0 h 1020925"/>
                      <a:gd name="connsiteX2" fmla="*/ 951264 w 951264"/>
                      <a:gd name="connsiteY2" fmla="*/ 320391 h 1020925"/>
                      <a:gd name="connsiteX3" fmla="*/ 951264 w 951264"/>
                      <a:gd name="connsiteY3" fmla="*/ 1020925 h 1020925"/>
                      <a:gd name="connsiteX4" fmla="*/ 22776 w 951264"/>
                      <a:gd name="connsiteY4" fmla="*/ 1020925 h 1020925"/>
                      <a:gd name="connsiteX5" fmla="*/ 10168 w 951264"/>
                      <a:gd name="connsiteY5" fmla="*/ 397671 h 1020925"/>
                      <a:gd name="connsiteX6" fmla="*/ 89224 w 951264"/>
                      <a:gd name="connsiteY6" fmla="*/ 143639 h 1020925"/>
                      <a:gd name="connsiteX7" fmla="*/ 254507 w 951264"/>
                      <a:gd name="connsiteY7" fmla="*/ 10385 h 1020925"/>
                      <a:gd name="connsiteX8" fmla="*/ 273712 w 951264"/>
                      <a:gd name="connsiteY8" fmla="*/ 7678 h 1020925"/>
                      <a:gd name="connsiteX9" fmla="*/ 277358 w 951264"/>
                      <a:gd name="connsiteY9" fmla="*/ 144261 h 1020925"/>
                      <a:gd name="connsiteX10" fmla="*/ 581077 w 951264"/>
                      <a:gd name="connsiteY10" fmla="*/ 7813 h 1020925"/>
                      <a:gd name="connsiteX11" fmla="*/ 585192 w 951264"/>
                      <a:gd name="connsiteY11" fmla="*/ 0 h 1020925"/>
                      <a:gd name="connsiteX0" fmla="*/ 585192 w 951264"/>
                      <a:gd name="connsiteY0" fmla="*/ 0 h 1020925"/>
                      <a:gd name="connsiteX1" fmla="*/ 645847 w 951264"/>
                      <a:gd name="connsiteY1" fmla="*/ 0 h 1020925"/>
                      <a:gd name="connsiteX2" fmla="*/ 951264 w 951264"/>
                      <a:gd name="connsiteY2" fmla="*/ 320391 h 1020925"/>
                      <a:gd name="connsiteX3" fmla="*/ 951264 w 951264"/>
                      <a:gd name="connsiteY3" fmla="*/ 1020925 h 1020925"/>
                      <a:gd name="connsiteX4" fmla="*/ 22776 w 951264"/>
                      <a:gd name="connsiteY4" fmla="*/ 1020925 h 1020925"/>
                      <a:gd name="connsiteX5" fmla="*/ 10168 w 951264"/>
                      <a:gd name="connsiteY5" fmla="*/ 397671 h 1020925"/>
                      <a:gd name="connsiteX6" fmla="*/ 89224 w 951264"/>
                      <a:gd name="connsiteY6" fmla="*/ 143639 h 1020925"/>
                      <a:gd name="connsiteX7" fmla="*/ 254507 w 951264"/>
                      <a:gd name="connsiteY7" fmla="*/ 10385 h 1020925"/>
                      <a:gd name="connsiteX8" fmla="*/ 273712 w 951264"/>
                      <a:gd name="connsiteY8" fmla="*/ 7678 h 1020925"/>
                      <a:gd name="connsiteX9" fmla="*/ 277358 w 951264"/>
                      <a:gd name="connsiteY9" fmla="*/ 144261 h 1020925"/>
                      <a:gd name="connsiteX10" fmla="*/ 581077 w 951264"/>
                      <a:gd name="connsiteY10" fmla="*/ 7813 h 1020925"/>
                      <a:gd name="connsiteX11" fmla="*/ 585192 w 951264"/>
                      <a:gd name="connsiteY11" fmla="*/ 0 h 1020925"/>
                      <a:gd name="connsiteX0" fmla="*/ 585192 w 951264"/>
                      <a:gd name="connsiteY0" fmla="*/ 0 h 1020925"/>
                      <a:gd name="connsiteX1" fmla="*/ 645847 w 951264"/>
                      <a:gd name="connsiteY1" fmla="*/ 0 h 1020925"/>
                      <a:gd name="connsiteX2" fmla="*/ 951264 w 951264"/>
                      <a:gd name="connsiteY2" fmla="*/ 320391 h 1020925"/>
                      <a:gd name="connsiteX3" fmla="*/ 951264 w 951264"/>
                      <a:gd name="connsiteY3" fmla="*/ 1020925 h 1020925"/>
                      <a:gd name="connsiteX4" fmla="*/ 22776 w 951264"/>
                      <a:gd name="connsiteY4" fmla="*/ 1020925 h 1020925"/>
                      <a:gd name="connsiteX5" fmla="*/ 10168 w 951264"/>
                      <a:gd name="connsiteY5" fmla="*/ 397671 h 1020925"/>
                      <a:gd name="connsiteX6" fmla="*/ 89224 w 951264"/>
                      <a:gd name="connsiteY6" fmla="*/ 143639 h 1020925"/>
                      <a:gd name="connsiteX7" fmla="*/ 254507 w 951264"/>
                      <a:gd name="connsiteY7" fmla="*/ 10385 h 1020925"/>
                      <a:gd name="connsiteX8" fmla="*/ 273712 w 951264"/>
                      <a:gd name="connsiteY8" fmla="*/ 7678 h 1020925"/>
                      <a:gd name="connsiteX9" fmla="*/ 295804 w 951264"/>
                      <a:gd name="connsiteY9" fmla="*/ 144261 h 1020925"/>
                      <a:gd name="connsiteX10" fmla="*/ 581077 w 951264"/>
                      <a:gd name="connsiteY10" fmla="*/ 7813 h 1020925"/>
                      <a:gd name="connsiteX11" fmla="*/ 585192 w 951264"/>
                      <a:gd name="connsiteY11" fmla="*/ 0 h 1020925"/>
                      <a:gd name="connsiteX0" fmla="*/ 585192 w 951264"/>
                      <a:gd name="connsiteY0" fmla="*/ 0 h 1020925"/>
                      <a:gd name="connsiteX1" fmla="*/ 645847 w 951264"/>
                      <a:gd name="connsiteY1" fmla="*/ 0 h 1020925"/>
                      <a:gd name="connsiteX2" fmla="*/ 951264 w 951264"/>
                      <a:gd name="connsiteY2" fmla="*/ 320391 h 1020925"/>
                      <a:gd name="connsiteX3" fmla="*/ 951264 w 951264"/>
                      <a:gd name="connsiteY3" fmla="*/ 1020925 h 1020925"/>
                      <a:gd name="connsiteX4" fmla="*/ 22776 w 951264"/>
                      <a:gd name="connsiteY4" fmla="*/ 1020925 h 1020925"/>
                      <a:gd name="connsiteX5" fmla="*/ 10168 w 951264"/>
                      <a:gd name="connsiteY5" fmla="*/ 397671 h 1020925"/>
                      <a:gd name="connsiteX6" fmla="*/ 89224 w 951264"/>
                      <a:gd name="connsiteY6" fmla="*/ 143639 h 1020925"/>
                      <a:gd name="connsiteX7" fmla="*/ 254507 w 951264"/>
                      <a:gd name="connsiteY7" fmla="*/ 10385 h 1020925"/>
                      <a:gd name="connsiteX8" fmla="*/ 273712 w 951264"/>
                      <a:gd name="connsiteY8" fmla="*/ 7678 h 1020925"/>
                      <a:gd name="connsiteX9" fmla="*/ 295804 w 951264"/>
                      <a:gd name="connsiteY9" fmla="*/ 144261 h 1020925"/>
                      <a:gd name="connsiteX10" fmla="*/ 581077 w 951264"/>
                      <a:gd name="connsiteY10" fmla="*/ 7813 h 1020925"/>
                      <a:gd name="connsiteX11" fmla="*/ 585192 w 951264"/>
                      <a:gd name="connsiteY11" fmla="*/ 0 h 1020925"/>
                      <a:gd name="connsiteX0" fmla="*/ 585192 w 951264"/>
                      <a:gd name="connsiteY0" fmla="*/ 0 h 1020925"/>
                      <a:gd name="connsiteX1" fmla="*/ 645847 w 951264"/>
                      <a:gd name="connsiteY1" fmla="*/ 0 h 1020925"/>
                      <a:gd name="connsiteX2" fmla="*/ 951264 w 951264"/>
                      <a:gd name="connsiteY2" fmla="*/ 320391 h 1020925"/>
                      <a:gd name="connsiteX3" fmla="*/ 951264 w 951264"/>
                      <a:gd name="connsiteY3" fmla="*/ 1020925 h 1020925"/>
                      <a:gd name="connsiteX4" fmla="*/ 22776 w 951264"/>
                      <a:gd name="connsiteY4" fmla="*/ 1020925 h 1020925"/>
                      <a:gd name="connsiteX5" fmla="*/ 10168 w 951264"/>
                      <a:gd name="connsiteY5" fmla="*/ 397671 h 1020925"/>
                      <a:gd name="connsiteX6" fmla="*/ 89224 w 951264"/>
                      <a:gd name="connsiteY6" fmla="*/ 143639 h 1020925"/>
                      <a:gd name="connsiteX7" fmla="*/ 254507 w 951264"/>
                      <a:gd name="connsiteY7" fmla="*/ 10385 h 1020925"/>
                      <a:gd name="connsiteX8" fmla="*/ 273712 w 951264"/>
                      <a:gd name="connsiteY8" fmla="*/ 7678 h 1020925"/>
                      <a:gd name="connsiteX9" fmla="*/ 581077 w 951264"/>
                      <a:gd name="connsiteY9" fmla="*/ 7813 h 1020925"/>
                      <a:gd name="connsiteX10" fmla="*/ 585192 w 951264"/>
                      <a:gd name="connsiteY10" fmla="*/ 0 h 1020925"/>
                      <a:gd name="connsiteX0" fmla="*/ 581077 w 951264"/>
                      <a:gd name="connsiteY0" fmla="*/ 7813 h 1020925"/>
                      <a:gd name="connsiteX1" fmla="*/ 645847 w 951264"/>
                      <a:gd name="connsiteY1" fmla="*/ 0 h 1020925"/>
                      <a:gd name="connsiteX2" fmla="*/ 951264 w 951264"/>
                      <a:gd name="connsiteY2" fmla="*/ 320391 h 1020925"/>
                      <a:gd name="connsiteX3" fmla="*/ 951264 w 951264"/>
                      <a:gd name="connsiteY3" fmla="*/ 1020925 h 1020925"/>
                      <a:gd name="connsiteX4" fmla="*/ 22776 w 951264"/>
                      <a:gd name="connsiteY4" fmla="*/ 1020925 h 1020925"/>
                      <a:gd name="connsiteX5" fmla="*/ 10168 w 951264"/>
                      <a:gd name="connsiteY5" fmla="*/ 397671 h 1020925"/>
                      <a:gd name="connsiteX6" fmla="*/ 89224 w 951264"/>
                      <a:gd name="connsiteY6" fmla="*/ 143639 h 1020925"/>
                      <a:gd name="connsiteX7" fmla="*/ 254507 w 951264"/>
                      <a:gd name="connsiteY7" fmla="*/ 10385 h 1020925"/>
                      <a:gd name="connsiteX8" fmla="*/ 273712 w 951264"/>
                      <a:gd name="connsiteY8" fmla="*/ 7678 h 1020925"/>
                      <a:gd name="connsiteX9" fmla="*/ 581077 w 951264"/>
                      <a:gd name="connsiteY9" fmla="*/ 7813 h 1020925"/>
                      <a:gd name="connsiteX0" fmla="*/ 273712 w 951264"/>
                      <a:gd name="connsiteY0" fmla="*/ 7678 h 1020925"/>
                      <a:gd name="connsiteX1" fmla="*/ 645847 w 951264"/>
                      <a:gd name="connsiteY1" fmla="*/ 0 h 1020925"/>
                      <a:gd name="connsiteX2" fmla="*/ 951264 w 951264"/>
                      <a:gd name="connsiteY2" fmla="*/ 320391 h 1020925"/>
                      <a:gd name="connsiteX3" fmla="*/ 951264 w 951264"/>
                      <a:gd name="connsiteY3" fmla="*/ 1020925 h 1020925"/>
                      <a:gd name="connsiteX4" fmla="*/ 22776 w 951264"/>
                      <a:gd name="connsiteY4" fmla="*/ 1020925 h 1020925"/>
                      <a:gd name="connsiteX5" fmla="*/ 10168 w 951264"/>
                      <a:gd name="connsiteY5" fmla="*/ 397671 h 1020925"/>
                      <a:gd name="connsiteX6" fmla="*/ 89224 w 951264"/>
                      <a:gd name="connsiteY6" fmla="*/ 143639 h 1020925"/>
                      <a:gd name="connsiteX7" fmla="*/ 254507 w 951264"/>
                      <a:gd name="connsiteY7" fmla="*/ 10385 h 1020925"/>
                      <a:gd name="connsiteX8" fmla="*/ 273712 w 951264"/>
                      <a:gd name="connsiteY8" fmla="*/ 7678 h 1020925"/>
                      <a:gd name="connsiteX0" fmla="*/ 272949 w 950501"/>
                      <a:gd name="connsiteY0" fmla="*/ 7678 h 1020925"/>
                      <a:gd name="connsiteX1" fmla="*/ 645084 w 950501"/>
                      <a:gd name="connsiteY1" fmla="*/ 0 h 1020925"/>
                      <a:gd name="connsiteX2" fmla="*/ 950501 w 950501"/>
                      <a:gd name="connsiteY2" fmla="*/ 320391 h 1020925"/>
                      <a:gd name="connsiteX3" fmla="*/ 950501 w 950501"/>
                      <a:gd name="connsiteY3" fmla="*/ 1020925 h 1020925"/>
                      <a:gd name="connsiteX4" fmla="*/ 22013 w 950501"/>
                      <a:gd name="connsiteY4" fmla="*/ 1020925 h 1020925"/>
                      <a:gd name="connsiteX5" fmla="*/ 9405 w 950501"/>
                      <a:gd name="connsiteY5" fmla="*/ 397671 h 1020925"/>
                      <a:gd name="connsiteX6" fmla="*/ 76603 w 950501"/>
                      <a:gd name="connsiteY6" fmla="*/ 129805 h 1020925"/>
                      <a:gd name="connsiteX7" fmla="*/ 253744 w 950501"/>
                      <a:gd name="connsiteY7" fmla="*/ 10385 h 1020925"/>
                      <a:gd name="connsiteX8" fmla="*/ 272949 w 950501"/>
                      <a:gd name="connsiteY8" fmla="*/ 7678 h 1020925"/>
                      <a:gd name="connsiteX0" fmla="*/ 263544 w 941096"/>
                      <a:gd name="connsiteY0" fmla="*/ 7678 h 1020925"/>
                      <a:gd name="connsiteX1" fmla="*/ 635679 w 941096"/>
                      <a:gd name="connsiteY1" fmla="*/ 0 h 1020925"/>
                      <a:gd name="connsiteX2" fmla="*/ 941096 w 941096"/>
                      <a:gd name="connsiteY2" fmla="*/ 320391 h 1020925"/>
                      <a:gd name="connsiteX3" fmla="*/ 941096 w 941096"/>
                      <a:gd name="connsiteY3" fmla="*/ 1020925 h 1020925"/>
                      <a:gd name="connsiteX4" fmla="*/ 12608 w 941096"/>
                      <a:gd name="connsiteY4" fmla="*/ 1020925 h 1020925"/>
                      <a:gd name="connsiteX5" fmla="*/ 0 w 941096"/>
                      <a:gd name="connsiteY5" fmla="*/ 397671 h 1020925"/>
                      <a:gd name="connsiteX6" fmla="*/ 67198 w 941096"/>
                      <a:gd name="connsiteY6" fmla="*/ 129805 h 1020925"/>
                      <a:gd name="connsiteX7" fmla="*/ 244339 w 941096"/>
                      <a:gd name="connsiteY7" fmla="*/ 10385 h 1020925"/>
                      <a:gd name="connsiteX8" fmla="*/ 263544 w 941096"/>
                      <a:gd name="connsiteY8" fmla="*/ 7678 h 10209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941096" h="1020925">
                        <a:moveTo>
                          <a:pt x="263544" y="7678"/>
                        </a:moveTo>
                        <a:lnTo>
                          <a:pt x="635679" y="0"/>
                        </a:lnTo>
                        <a:cubicBezTo>
                          <a:pt x="804356" y="0"/>
                          <a:pt x="941096" y="143444"/>
                          <a:pt x="941096" y="320391"/>
                        </a:cubicBezTo>
                        <a:lnTo>
                          <a:pt x="941096" y="1020925"/>
                        </a:lnTo>
                        <a:lnTo>
                          <a:pt x="12608" y="1020925"/>
                        </a:lnTo>
                        <a:lnTo>
                          <a:pt x="0" y="397671"/>
                        </a:lnTo>
                        <a:cubicBezTo>
                          <a:pt x="9098" y="249151"/>
                          <a:pt x="28856" y="201497"/>
                          <a:pt x="67198" y="129805"/>
                        </a:cubicBezTo>
                        <a:cubicBezTo>
                          <a:pt x="103191" y="62505"/>
                          <a:pt x="175502" y="30585"/>
                          <a:pt x="244339" y="10385"/>
                        </a:cubicBezTo>
                        <a:lnTo>
                          <a:pt x="263544" y="7678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1" name="円/楕円 27">
                    <a:extLst>
                      <a:ext uri="{FF2B5EF4-FFF2-40B4-BE49-F238E27FC236}">
                        <a16:creationId xmlns:a16="http://schemas.microsoft.com/office/drawing/2014/main" id="{CEF21001-B352-4A9F-9AB7-BC414645C055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355137" y="1948891"/>
                    <a:ext cx="97050" cy="46916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  <a:gd name="connsiteX0" fmla="*/ 29 w 3210447"/>
                      <a:gd name="connsiteY0" fmla="*/ 25850 h 372135"/>
                      <a:gd name="connsiteX1" fmla="*/ 1639885 w 3210447"/>
                      <a:gd name="connsiteY1" fmla="*/ 114252 h 372135"/>
                      <a:gd name="connsiteX2" fmla="*/ 3210447 w 3210447"/>
                      <a:gd name="connsiteY2" fmla="*/ 25850 h 372135"/>
                      <a:gd name="connsiteX3" fmla="*/ 1605238 w 3210447"/>
                      <a:gd name="connsiteY3" fmla="*/ 372135 h 372135"/>
                      <a:gd name="connsiteX4" fmla="*/ 29 w 3210447"/>
                      <a:gd name="connsiteY4" fmla="*/ 25850 h 372135"/>
                      <a:gd name="connsiteX0" fmla="*/ 771 w 3211189"/>
                      <a:gd name="connsiteY0" fmla="*/ 25850 h 528393"/>
                      <a:gd name="connsiteX1" fmla="*/ 1640627 w 3211189"/>
                      <a:gd name="connsiteY1" fmla="*/ 114252 h 528393"/>
                      <a:gd name="connsiteX2" fmla="*/ 3211189 w 3211189"/>
                      <a:gd name="connsiteY2" fmla="*/ 25850 h 528393"/>
                      <a:gd name="connsiteX3" fmla="*/ 1813891 w 3211189"/>
                      <a:gd name="connsiteY3" fmla="*/ 528393 h 528393"/>
                      <a:gd name="connsiteX4" fmla="*/ 771 w 3211189"/>
                      <a:gd name="connsiteY4" fmla="*/ 25850 h 528393"/>
                      <a:gd name="connsiteX0" fmla="*/ 6810 w 3217228"/>
                      <a:gd name="connsiteY0" fmla="*/ 25850 h 528393"/>
                      <a:gd name="connsiteX1" fmla="*/ 1369462 w 3217228"/>
                      <a:gd name="connsiteY1" fmla="*/ 114252 h 528393"/>
                      <a:gd name="connsiteX2" fmla="*/ 3217228 w 3217228"/>
                      <a:gd name="connsiteY2" fmla="*/ 25850 h 528393"/>
                      <a:gd name="connsiteX3" fmla="*/ 1819930 w 3217228"/>
                      <a:gd name="connsiteY3" fmla="*/ 528393 h 528393"/>
                      <a:gd name="connsiteX4" fmla="*/ 6810 w 3217228"/>
                      <a:gd name="connsiteY4" fmla="*/ 25850 h 528393"/>
                      <a:gd name="connsiteX0" fmla="*/ 5791 w 2939005"/>
                      <a:gd name="connsiteY0" fmla="*/ 71235 h 529237"/>
                      <a:gd name="connsiteX1" fmla="*/ 1091239 w 2939005"/>
                      <a:gd name="connsiteY1" fmla="*/ 114993 h 529237"/>
                      <a:gd name="connsiteX2" fmla="*/ 2939005 w 2939005"/>
                      <a:gd name="connsiteY2" fmla="*/ 26591 h 529237"/>
                      <a:gd name="connsiteX3" fmla="*/ 1541707 w 2939005"/>
                      <a:gd name="connsiteY3" fmla="*/ 529134 h 529237"/>
                      <a:gd name="connsiteX4" fmla="*/ 5791 w 2939005"/>
                      <a:gd name="connsiteY4" fmla="*/ 71235 h 529237"/>
                      <a:gd name="connsiteX0" fmla="*/ 1833 w 2935047"/>
                      <a:gd name="connsiteY0" fmla="*/ 78781 h 536830"/>
                      <a:gd name="connsiteX1" fmla="*/ 1087281 w 2935047"/>
                      <a:gd name="connsiteY1" fmla="*/ 122539 h 536830"/>
                      <a:gd name="connsiteX2" fmla="*/ 2935047 w 2935047"/>
                      <a:gd name="connsiteY2" fmla="*/ 34137 h 536830"/>
                      <a:gd name="connsiteX3" fmla="*/ 1537749 w 2935047"/>
                      <a:gd name="connsiteY3" fmla="*/ 536680 h 536830"/>
                      <a:gd name="connsiteX4" fmla="*/ 1833 w 2935047"/>
                      <a:gd name="connsiteY4" fmla="*/ 78781 h 536830"/>
                      <a:gd name="connsiteX0" fmla="*/ 3885 w 2937099"/>
                      <a:gd name="connsiteY0" fmla="*/ 77403 h 535405"/>
                      <a:gd name="connsiteX1" fmla="*/ 1158641 w 2937099"/>
                      <a:gd name="connsiteY1" fmla="*/ 76512 h 535405"/>
                      <a:gd name="connsiteX2" fmla="*/ 2937099 w 2937099"/>
                      <a:gd name="connsiteY2" fmla="*/ 32759 h 535405"/>
                      <a:gd name="connsiteX3" fmla="*/ 1539801 w 2937099"/>
                      <a:gd name="connsiteY3" fmla="*/ 535302 h 535405"/>
                      <a:gd name="connsiteX4" fmla="*/ 3885 w 2937099"/>
                      <a:gd name="connsiteY4" fmla="*/ 77403 h 535405"/>
                      <a:gd name="connsiteX0" fmla="*/ 3492 w 3040661"/>
                      <a:gd name="connsiteY0" fmla="*/ 100284 h 536108"/>
                      <a:gd name="connsiteX1" fmla="*/ 1262203 w 3040661"/>
                      <a:gd name="connsiteY1" fmla="*/ 77074 h 536108"/>
                      <a:gd name="connsiteX2" fmla="*/ 3040661 w 3040661"/>
                      <a:gd name="connsiteY2" fmla="*/ 33321 h 536108"/>
                      <a:gd name="connsiteX3" fmla="*/ 1643363 w 3040661"/>
                      <a:gd name="connsiteY3" fmla="*/ 535864 h 536108"/>
                      <a:gd name="connsiteX4" fmla="*/ 3492 w 3040661"/>
                      <a:gd name="connsiteY4" fmla="*/ 100284 h 536108"/>
                      <a:gd name="connsiteX0" fmla="*/ 3754 w 2971629"/>
                      <a:gd name="connsiteY0" fmla="*/ 77403 h 535405"/>
                      <a:gd name="connsiteX1" fmla="*/ 1193171 w 2971629"/>
                      <a:gd name="connsiteY1" fmla="*/ 76512 h 535405"/>
                      <a:gd name="connsiteX2" fmla="*/ 2971629 w 2971629"/>
                      <a:gd name="connsiteY2" fmla="*/ 32759 h 535405"/>
                      <a:gd name="connsiteX3" fmla="*/ 1574331 w 2971629"/>
                      <a:gd name="connsiteY3" fmla="*/ 535302 h 535405"/>
                      <a:gd name="connsiteX4" fmla="*/ 3754 w 2971629"/>
                      <a:gd name="connsiteY4" fmla="*/ 77403 h 535405"/>
                      <a:gd name="connsiteX0" fmla="*/ 3492 w 3040675"/>
                      <a:gd name="connsiteY0" fmla="*/ 77402 h 535405"/>
                      <a:gd name="connsiteX1" fmla="*/ 1262217 w 3040675"/>
                      <a:gd name="connsiteY1" fmla="*/ 76512 h 535405"/>
                      <a:gd name="connsiteX2" fmla="*/ 3040675 w 3040675"/>
                      <a:gd name="connsiteY2" fmla="*/ 32759 h 535405"/>
                      <a:gd name="connsiteX3" fmla="*/ 1643377 w 3040675"/>
                      <a:gd name="connsiteY3" fmla="*/ 535302 h 535405"/>
                      <a:gd name="connsiteX4" fmla="*/ 3492 w 3040675"/>
                      <a:gd name="connsiteY4" fmla="*/ 77402 h 535405"/>
                      <a:gd name="connsiteX0" fmla="*/ 0 w 3078174"/>
                      <a:gd name="connsiteY0" fmla="*/ 86139 h 544142"/>
                      <a:gd name="connsiteX1" fmla="*/ 3037183 w 3078174"/>
                      <a:gd name="connsiteY1" fmla="*/ 41496 h 544142"/>
                      <a:gd name="connsiteX2" fmla="*/ 1639885 w 3078174"/>
                      <a:gd name="connsiteY2" fmla="*/ 544039 h 544142"/>
                      <a:gd name="connsiteX3" fmla="*/ 0 w 3078174"/>
                      <a:gd name="connsiteY3" fmla="*/ 86139 h 544142"/>
                      <a:gd name="connsiteX0" fmla="*/ 16268 w 3103071"/>
                      <a:gd name="connsiteY0" fmla="*/ 89232 h 614195"/>
                      <a:gd name="connsiteX1" fmla="*/ 3053451 w 3103071"/>
                      <a:gd name="connsiteY1" fmla="*/ 44589 h 614195"/>
                      <a:gd name="connsiteX2" fmla="*/ 1898710 w 3103071"/>
                      <a:gd name="connsiteY2" fmla="*/ 614101 h 614195"/>
                      <a:gd name="connsiteX3" fmla="*/ 16268 w 3103071"/>
                      <a:gd name="connsiteY3" fmla="*/ 89232 h 614195"/>
                      <a:gd name="connsiteX0" fmla="*/ 8177 w 2765042"/>
                      <a:gd name="connsiteY0" fmla="*/ 89232 h 614195"/>
                      <a:gd name="connsiteX1" fmla="*/ 2698862 w 2765042"/>
                      <a:gd name="connsiteY1" fmla="*/ 44593 h 614195"/>
                      <a:gd name="connsiteX2" fmla="*/ 1890619 w 2765042"/>
                      <a:gd name="connsiteY2" fmla="*/ 614101 h 614195"/>
                      <a:gd name="connsiteX3" fmla="*/ 8177 w 2765042"/>
                      <a:gd name="connsiteY3" fmla="*/ 89232 h 614195"/>
                      <a:gd name="connsiteX0" fmla="*/ 18101 w 2757533"/>
                      <a:gd name="connsiteY0" fmla="*/ 83279 h 474342"/>
                      <a:gd name="connsiteX1" fmla="*/ 2708786 w 2757533"/>
                      <a:gd name="connsiteY1" fmla="*/ 38640 h 474342"/>
                      <a:gd name="connsiteX2" fmla="*/ 1588692 w 2757533"/>
                      <a:gd name="connsiteY2" fmla="*/ 474220 h 474342"/>
                      <a:gd name="connsiteX3" fmla="*/ 18101 w 2757533"/>
                      <a:gd name="connsiteY3" fmla="*/ 83279 h 474342"/>
                      <a:gd name="connsiteX0" fmla="*/ 15031 w 2654422"/>
                      <a:gd name="connsiteY0" fmla="*/ 157888 h 549926"/>
                      <a:gd name="connsiteX1" fmla="*/ 2601761 w 2654422"/>
                      <a:gd name="connsiteY1" fmla="*/ 23960 h 549926"/>
                      <a:gd name="connsiteX2" fmla="*/ 1585622 w 2654422"/>
                      <a:gd name="connsiteY2" fmla="*/ 548829 h 549926"/>
                      <a:gd name="connsiteX3" fmla="*/ 15031 w 2654422"/>
                      <a:gd name="connsiteY3" fmla="*/ 157888 h 549926"/>
                      <a:gd name="connsiteX0" fmla="*/ 10491 w 2657521"/>
                      <a:gd name="connsiteY0" fmla="*/ 158750 h 595325"/>
                      <a:gd name="connsiteX1" fmla="*/ 2597221 w 2657521"/>
                      <a:gd name="connsiteY1" fmla="*/ 24822 h 595325"/>
                      <a:gd name="connsiteX2" fmla="*/ 1719684 w 2657521"/>
                      <a:gd name="connsiteY2" fmla="*/ 594340 h 595325"/>
                      <a:gd name="connsiteX3" fmla="*/ 10491 w 2657521"/>
                      <a:gd name="connsiteY3" fmla="*/ 158750 h 595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657521" h="595325">
                        <a:moveTo>
                          <a:pt x="10491" y="158750"/>
                        </a:moveTo>
                        <a:cubicBezTo>
                          <a:pt x="156747" y="63830"/>
                          <a:pt x="2323907" y="-51495"/>
                          <a:pt x="2597221" y="24822"/>
                        </a:cubicBezTo>
                        <a:cubicBezTo>
                          <a:pt x="2870535" y="101139"/>
                          <a:pt x="2150806" y="572019"/>
                          <a:pt x="1719684" y="594340"/>
                        </a:cubicBezTo>
                        <a:cubicBezTo>
                          <a:pt x="1288562" y="616661"/>
                          <a:pt x="-135765" y="253670"/>
                          <a:pt x="10491" y="15875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2" name="四角形: 上の 2 つの角を丸める 201">
                    <a:extLst>
                      <a:ext uri="{FF2B5EF4-FFF2-40B4-BE49-F238E27FC236}">
                        <a16:creationId xmlns:a16="http://schemas.microsoft.com/office/drawing/2014/main" id="{1CF9C862-7C2D-4444-9B59-0619D1267EC5}"/>
                      </a:ext>
                    </a:extLst>
                  </p:cNvPr>
                  <p:cNvSpPr/>
                  <p:nvPr/>
                </p:nvSpPr>
                <p:spPr>
                  <a:xfrm>
                    <a:off x="6002911" y="2441128"/>
                    <a:ext cx="396932" cy="1099791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3" name="月 202">
                    <a:extLst>
                      <a:ext uri="{FF2B5EF4-FFF2-40B4-BE49-F238E27FC236}">
                        <a16:creationId xmlns:a16="http://schemas.microsoft.com/office/drawing/2014/main" id="{1D9BF6A5-9D95-4DF6-A3E0-DC2C9FBCABC3}"/>
                      </a:ext>
                    </a:extLst>
                  </p:cNvPr>
                  <p:cNvSpPr/>
                  <p:nvPr/>
                </p:nvSpPr>
                <p:spPr>
                  <a:xfrm rot="18900000" flipH="1">
                    <a:off x="5679072" y="705039"/>
                    <a:ext cx="485670" cy="943368"/>
                  </a:xfrm>
                  <a:prstGeom prst="moon">
                    <a:avLst>
                      <a:gd name="adj" fmla="val 54349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4" name="円/楕円 368">
                    <a:extLst>
                      <a:ext uri="{FF2B5EF4-FFF2-40B4-BE49-F238E27FC236}">
                        <a16:creationId xmlns:a16="http://schemas.microsoft.com/office/drawing/2014/main" id="{63F97A7A-B3D6-466E-B42A-23F8CAF2F98B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6012008" y="1480768"/>
                    <a:ext cx="245573" cy="406408"/>
                  </a:xfrm>
                  <a:custGeom>
                    <a:avLst/>
                    <a:gdLst>
                      <a:gd name="connsiteX0" fmla="*/ 0 w 216246"/>
                      <a:gd name="connsiteY0" fmla="*/ 168522 h 337044"/>
                      <a:gd name="connsiteX1" fmla="*/ 108123 w 216246"/>
                      <a:gd name="connsiteY1" fmla="*/ 0 h 337044"/>
                      <a:gd name="connsiteX2" fmla="*/ 216246 w 216246"/>
                      <a:gd name="connsiteY2" fmla="*/ 168522 h 337044"/>
                      <a:gd name="connsiteX3" fmla="*/ 108123 w 216246"/>
                      <a:gd name="connsiteY3" fmla="*/ 337044 h 337044"/>
                      <a:gd name="connsiteX4" fmla="*/ 0 w 216246"/>
                      <a:gd name="connsiteY4" fmla="*/ 168522 h 337044"/>
                      <a:gd name="connsiteX0" fmla="*/ 0 w 227371"/>
                      <a:gd name="connsiteY0" fmla="*/ 170508 h 339030"/>
                      <a:gd name="connsiteX1" fmla="*/ 108123 w 227371"/>
                      <a:gd name="connsiteY1" fmla="*/ 1986 h 339030"/>
                      <a:gd name="connsiteX2" fmla="*/ 211667 w 227371"/>
                      <a:gd name="connsiteY2" fmla="*/ 83801 h 339030"/>
                      <a:gd name="connsiteX3" fmla="*/ 216246 w 227371"/>
                      <a:gd name="connsiteY3" fmla="*/ 170508 h 339030"/>
                      <a:gd name="connsiteX4" fmla="*/ 108123 w 227371"/>
                      <a:gd name="connsiteY4" fmla="*/ 339030 h 339030"/>
                      <a:gd name="connsiteX5" fmla="*/ 0 w 227371"/>
                      <a:gd name="connsiteY5" fmla="*/ 170508 h 339030"/>
                      <a:gd name="connsiteX0" fmla="*/ 216246 w 307686"/>
                      <a:gd name="connsiteY0" fmla="*/ 170508 h 339030"/>
                      <a:gd name="connsiteX1" fmla="*/ 108123 w 307686"/>
                      <a:gd name="connsiteY1" fmla="*/ 339030 h 339030"/>
                      <a:gd name="connsiteX2" fmla="*/ 0 w 307686"/>
                      <a:gd name="connsiteY2" fmla="*/ 170508 h 339030"/>
                      <a:gd name="connsiteX3" fmla="*/ 108123 w 307686"/>
                      <a:gd name="connsiteY3" fmla="*/ 1986 h 339030"/>
                      <a:gd name="connsiteX4" fmla="*/ 211667 w 307686"/>
                      <a:gd name="connsiteY4" fmla="*/ 83801 h 339030"/>
                      <a:gd name="connsiteX5" fmla="*/ 307686 w 307686"/>
                      <a:gd name="connsiteY5" fmla="*/ 261948 h 339030"/>
                      <a:gd name="connsiteX0" fmla="*/ 216246 w 216246"/>
                      <a:gd name="connsiteY0" fmla="*/ 170508 h 339030"/>
                      <a:gd name="connsiteX1" fmla="*/ 108123 w 216246"/>
                      <a:gd name="connsiteY1" fmla="*/ 339030 h 339030"/>
                      <a:gd name="connsiteX2" fmla="*/ 0 w 216246"/>
                      <a:gd name="connsiteY2" fmla="*/ 170508 h 339030"/>
                      <a:gd name="connsiteX3" fmla="*/ 108123 w 216246"/>
                      <a:gd name="connsiteY3" fmla="*/ 1986 h 339030"/>
                      <a:gd name="connsiteX4" fmla="*/ 211667 w 216246"/>
                      <a:gd name="connsiteY4" fmla="*/ 83801 h 339030"/>
                      <a:gd name="connsiteX0" fmla="*/ 108123 w 211667"/>
                      <a:gd name="connsiteY0" fmla="*/ 339030 h 339030"/>
                      <a:gd name="connsiteX1" fmla="*/ 0 w 211667"/>
                      <a:gd name="connsiteY1" fmla="*/ 170508 h 339030"/>
                      <a:gd name="connsiteX2" fmla="*/ 108123 w 211667"/>
                      <a:gd name="connsiteY2" fmla="*/ 1986 h 339030"/>
                      <a:gd name="connsiteX3" fmla="*/ 211667 w 211667"/>
                      <a:gd name="connsiteY3" fmla="*/ 83801 h 339030"/>
                      <a:gd name="connsiteX0" fmla="*/ 108123 w 211667"/>
                      <a:gd name="connsiteY0" fmla="*/ 340366 h 340366"/>
                      <a:gd name="connsiteX1" fmla="*/ 0 w 211667"/>
                      <a:gd name="connsiteY1" fmla="*/ 171844 h 340366"/>
                      <a:gd name="connsiteX2" fmla="*/ 108123 w 211667"/>
                      <a:gd name="connsiteY2" fmla="*/ 3322 h 340366"/>
                      <a:gd name="connsiteX3" fmla="*/ 211667 w 211667"/>
                      <a:gd name="connsiteY3" fmla="*/ 85137 h 340366"/>
                      <a:gd name="connsiteX0" fmla="*/ 108123 w 203820"/>
                      <a:gd name="connsiteY0" fmla="*/ 338586 h 338586"/>
                      <a:gd name="connsiteX1" fmla="*/ 0 w 203820"/>
                      <a:gd name="connsiteY1" fmla="*/ 170064 h 338586"/>
                      <a:gd name="connsiteX2" fmla="*/ 108123 w 203820"/>
                      <a:gd name="connsiteY2" fmla="*/ 1542 h 338586"/>
                      <a:gd name="connsiteX3" fmla="*/ 203820 w 203820"/>
                      <a:gd name="connsiteY3" fmla="*/ 103441 h 338586"/>
                      <a:gd name="connsiteX0" fmla="*/ 108123 w 203820"/>
                      <a:gd name="connsiteY0" fmla="*/ 337309 h 337309"/>
                      <a:gd name="connsiteX1" fmla="*/ 0 w 203820"/>
                      <a:gd name="connsiteY1" fmla="*/ 168787 h 337309"/>
                      <a:gd name="connsiteX2" fmla="*/ 108123 w 203820"/>
                      <a:gd name="connsiteY2" fmla="*/ 265 h 337309"/>
                      <a:gd name="connsiteX3" fmla="*/ 203820 w 203820"/>
                      <a:gd name="connsiteY3" fmla="*/ 102164 h 3373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03820" h="337309">
                        <a:moveTo>
                          <a:pt x="108123" y="337309"/>
                        </a:moveTo>
                        <a:cubicBezTo>
                          <a:pt x="48408" y="337309"/>
                          <a:pt x="0" y="261859"/>
                          <a:pt x="0" y="168787"/>
                        </a:cubicBezTo>
                        <a:cubicBezTo>
                          <a:pt x="0" y="75715"/>
                          <a:pt x="49017" y="-5227"/>
                          <a:pt x="108123" y="265"/>
                        </a:cubicBezTo>
                        <a:cubicBezTo>
                          <a:pt x="167229" y="5757"/>
                          <a:pt x="195044" y="39575"/>
                          <a:pt x="203820" y="102164"/>
                        </a:cubicBezTo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5" name="円/楕円 369">
                    <a:extLst>
                      <a:ext uri="{FF2B5EF4-FFF2-40B4-BE49-F238E27FC236}">
                        <a16:creationId xmlns:a16="http://schemas.microsoft.com/office/drawing/2014/main" id="{36A5C875-39B5-4AFC-B7BD-729EE5EF61A4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6064991" y="1551317"/>
                    <a:ext cx="145381" cy="266390"/>
                  </a:xfrm>
                  <a:custGeom>
                    <a:avLst/>
                    <a:gdLst>
                      <a:gd name="connsiteX0" fmla="*/ 0 w 137951"/>
                      <a:gd name="connsiteY0" fmla="*/ 109765 h 219530"/>
                      <a:gd name="connsiteX1" fmla="*/ 68976 w 137951"/>
                      <a:gd name="connsiteY1" fmla="*/ 0 h 219530"/>
                      <a:gd name="connsiteX2" fmla="*/ 137952 w 137951"/>
                      <a:gd name="connsiteY2" fmla="*/ 109765 h 219530"/>
                      <a:gd name="connsiteX3" fmla="*/ 68976 w 137951"/>
                      <a:gd name="connsiteY3" fmla="*/ 219530 h 219530"/>
                      <a:gd name="connsiteX4" fmla="*/ 0 w 137951"/>
                      <a:gd name="connsiteY4" fmla="*/ 109765 h 219530"/>
                      <a:gd name="connsiteX0" fmla="*/ 0 w 137952"/>
                      <a:gd name="connsiteY0" fmla="*/ 109765 h 219530"/>
                      <a:gd name="connsiteX1" fmla="*/ 68976 w 137952"/>
                      <a:gd name="connsiteY1" fmla="*/ 0 h 219530"/>
                      <a:gd name="connsiteX2" fmla="*/ 137952 w 137952"/>
                      <a:gd name="connsiteY2" fmla="*/ 109765 h 219530"/>
                      <a:gd name="connsiteX3" fmla="*/ 68976 w 137952"/>
                      <a:gd name="connsiteY3" fmla="*/ 219530 h 219530"/>
                      <a:gd name="connsiteX4" fmla="*/ 0 w 137952"/>
                      <a:gd name="connsiteY4" fmla="*/ 109765 h 219530"/>
                      <a:gd name="connsiteX0" fmla="*/ 0 w 120663"/>
                      <a:gd name="connsiteY0" fmla="*/ 110869 h 221097"/>
                      <a:gd name="connsiteX1" fmla="*/ 68976 w 120663"/>
                      <a:gd name="connsiteY1" fmla="*/ 1104 h 221097"/>
                      <a:gd name="connsiteX2" fmla="*/ 120663 w 120663"/>
                      <a:gd name="connsiteY2" fmla="*/ 74187 h 221097"/>
                      <a:gd name="connsiteX3" fmla="*/ 68976 w 120663"/>
                      <a:gd name="connsiteY3" fmla="*/ 220634 h 221097"/>
                      <a:gd name="connsiteX4" fmla="*/ 0 w 120663"/>
                      <a:gd name="connsiteY4" fmla="*/ 110869 h 221097"/>
                      <a:gd name="connsiteX0" fmla="*/ 0 w 120663"/>
                      <a:gd name="connsiteY0" fmla="*/ 110869 h 221097"/>
                      <a:gd name="connsiteX1" fmla="*/ 68976 w 120663"/>
                      <a:gd name="connsiteY1" fmla="*/ 1104 h 221097"/>
                      <a:gd name="connsiteX2" fmla="*/ 120663 w 120663"/>
                      <a:gd name="connsiteY2" fmla="*/ 74187 h 221097"/>
                      <a:gd name="connsiteX3" fmla="*/ 68976 w 120663"/>
                      <a:gd name="connsiteY3" fmla="*/ 220634 h 221097"/>
                      <a:gd name="connsiteX4" fmla="*/ 0 w 120663"/>
                      <a:gd name="connsiteY4" fmla="*/ 110869 h 221097"/>
                      <a:gd name="connsiteX0" fmla="*/ 0 w 120663"/>
                      <a:gd name="connsiteY0" fmla="*/ 110869 h 221097"/>
                      <a:gd name="connsiteX1" fmla="*/ 68976 w 120663"/>
                      <a:gd name="connsiteY1" fmla="*/ 1104 h 221097"/>
                      <a:gd name="connsiteX2" fmla="*/ 120663 w 120663"/>
                      <a:gd name="connsiteY2" fmla="*/ 74187 h 221097"/>
                      <a:gd name="connsiteX3" fmla="*/ 68976 w 120663"/>
                      <a:gd name="connsiteY3" fmla="*/ 220634 h 221097"/>
                      <a:gd name="connsiteX4" fmla="*/ 0 w 120663"/>
                      <a:gd name="connsiteY4" fmla="*/ 110869 h 2210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0663" h="221097">
                        <a:moveTo>
                          <a:pt x="0" y="110869"/>
                        </a:moveTo>
                        <a:cubicBezTo>
                          <a:pt x="0" y="50247"/>
                          <a:pt x="48866" y="7218"/>
                          <a:pt x="68976" y="1104"/>
                        </a:cubicBezTo>
                        <a:cubicBezTo>
                          <a:pt x="89086" y="-5010"/>
                          <a:pt x="120663" y="13565"/>
                          <a:pt x="120663" y="74187"/>
                        </a:cubicBezTo>
                        <a:cubicBezTo>
                          <a:pt x="77082" y="150249"/>
                          <a:pt x="71181" y="180139"/>
                          <a:pt x="68976" y="220634"/>
                        </a:cubicBezTo>
                        <a:cubicBezTo>
                          <a:pt x="48866" y="226748"/>
                          <a:pt x="0" y="171491"/>
                          <a:pt x="0" y="110869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81" name="グループ化 180">
                  <a:extLst>
                    <a:ext uri="{FF2B5EF4-FFF2-40B4-BE49-F238E27FC236}">
                      <a16:creationId xmlns:a16="http://schemas.microsoft.com/office/drawing/2014/main" id="{2C18A1BC-28BE-499F-9906-DC06CE8198EC}"/>
                    </a:ext>
                  </a:extLst>
                </p:cNvPr>
                <p:cNvGrpSpPr/>
                <p:nvPr/>
              </p:nvGrpSpPr>
              <p:grpSpPr>
                <a:xfrm>
                  <a:off x="1021693" y="2432258"/>
                  <a:ext cx="88703" cy="1032203"/>
                  <a:chOff x="3187897" y="2432258"/>
                  <a:chExt cx="89958" cy="1032203"/>
                </a:xfrm>
              </p:grpSpPr>
              <p:sp>
                <p:nvSpPr>
                  <p:cNvPr id="192" name="楕円 191">
                    <a:extLst>
                      <a:ext uri="{FF2B5EF4-FFF2-40B4-BE49-F238E27FC236}">
                        <a16:creationId xmlns:a16="http://schemas.microsoft.com/office/drawing/2014/main" id="{E550E2FE-9F78-4A3B-89DB-834839BC9C3B}"/>
                      </a:ext>
                    </a:extLst>
                  </p:cNvPr>
                  <p:cNvSpPr/>
                  <p:nvPr/>
                </p:nvSpPr>
                <p:spPr>
                  <a:xfrm>
                    <a:off x="3187897" y="2432258"/>
                    <a:ext cx="89958" cy="8995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3" name="楕円 192">
                    <a:extLst>
                      <a:ext uri="{FF2B5EF4-FFF2-40B4-BE49-F238E27FC236}">
                        <a16:creationId xmlns:a16="http://schemas.microsoft.com/office/drawing/2014/main" id="{9DA496F0-D03F-4A58-A6D3-FF09D88388F6}"/>
                      </a:ext>
                    </a:extLst>
                  </p:cNvPr>
                  <p:cNvSpPr/>
                  <p:nvPr/>
                </p:nvSpPr>
                <p:spPr>
                  <a:xfrm>
                    <a:off x="3187897" y="2667819"/>
                    <a:ext cx="89958" cy="8995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4" name="楕円 193">
                    <a:extLst>
                      <a:ext uri="{FF2B5EF4-FFF2-40B4-BE49-F238E27FC236}">
                        <a16:creationId xmlns:a16="http://schemas.microsoft.com/office/drawing/2014/main" id="{6043430D-8F40-40F4-B3DB-71B1E122C661}"/>
                      </a:ext>
                    </a:extLst>
                  </p:cNvPr>
                  <p:cNvSpPr/>
                  <p:nvPr/>
                </p:nvSpPr>
                <p:spPr>
                  <a:xfrm>
                    <a:off x="3187897" y="2903380"/>
                    <a:ext cx="89958" cy="8995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5" name="楕円 194">
                    <a:extLst>
                      <a:ext uri="{FF2B5EF4-FFF2-40B4-BE49-F238E27FC236}">
                        <a16:creationId xmlns:a16="http://schemas.microsoft.com/office/drawing/2014/main" id="{709DF8FA-2089-404D-BF96-D61DA4DA6A9F}"/>
                      </a:ext>
                    </a:extLst>
                  </p:cNvPr>
                  <p:cNvSpPr/>
                  <p:nvPr/>
                </p:nvSpPr>
                <p:spPr>
                  <a:xfrm>
                    <a:off x="3187897" y="3138941"/>
                    <a:ext cx="89958" cy="8995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6" name="楕円 195">
                    <a:extLst>
                      <a:ext uri="{FF2B5EF4-FFF2-40B4-BE49-F238E27FC236}">
                        <a16:creationId xmlns:a16="http://schemas.microsoft.com/office/drawing/2014/main" id="{5E3ED5BE-A03A-48AE-AF42-00D7D43362FF}"/>
                      </a:ext>
                    </a:extLst>
                  </p:cNvPr>
                  <p:cNvSpPr/>
                  <p:nvPr/>
                </p:nvSpPr>
                <p:spPr>
                  <a:xfrm>
                    <a:off x="3187897" y="3374503"/>
                    <a:ext cx="89958" cy="8995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82" name="グループ化 181">
                  <a:extLst>
                    <a:ext uri="{FF2B5EF4-FFF2-40B4-BE49-F238E27FC236}">
                      <a16:creationId xmlns:a16="http://schemas.microsoft.com/office/drawing/2014/main" id="{14BF545E-4E98-44FD-A30F-4CDF5C0E7E3C}"/>
                    </a:ext>
                  </a:extLst>
                </p:cNvPr>
                <p:cNvGrpSpPr/>
                <p:nvPr/>
              </p:nvGrpSpPr>
              <p:grpSpPr>
                <a:xfrm>
                  <a:off x="963721" y="2176915"/>
                  <a:ext cx="369265" cy="205999"/>
                  <a:chOff x="2091079" y="2107049"/>
                  <a:chExt cx="427508" cy="210529"/>
                </a:xfrm>
              </p:grpSpPr>
              <p:sp>
                <p:nvSpPr>
                  <p:cNvPr id="188" name="四角形: 上の 2 つの角を丸める 187">
                    <a:extLst>
                      <a:ext uri="{FF2B5EF4-FFF2-40B4-BE49-F238E27FC236}">
                        <a16:creationId xmlns:a16="http://schemas.microsoft.com/office/drawing/2014/main" id="{A22A61CF-78A8-4259-853F-4948F1FF86FE}"/>
                      </a:ext>
                    </a:extLst>
                  </p:cNvPr>
                  <p:cNvSpPr/>
                  <p:nvPr/>
                </p:nvSpPr>
                <p:spPr>
                  <a:xfrm>
                    <a:off x="2116522" y="2107049"/>
                    <a:ext cx="154080" cy="138615"/>
                  </a:xfrm>
                  <a:prstGeom prst="round2SameRect">
                    <a:avLst>
                      <a:gd name="adj1" fmla="val 7120"/>
                      <a:gd name="adj2" fmla="val 34088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9" name="フリーフォーム: 図形 188">
                    <a:extLst>
                      <a:ext uri="{FF2B5EF4-FFF2-40B4-BE49-F238E27FC236}">
                        <a16:creationId xmlns:a16="http://schemas.microsoft.com/office/drawing/2014/main" id="{FEE81DC6-B2F7-4405-949D-567122817738}"/>
                      </a:ext>
                    </a:extLst>
                  </p:cNvPr>
                  <p:cNvSpPr/>
                  <p:nvPr/>
                </p:nvSpPr>
                <p:spPr>
                  <a:xfrm>
                    <a:off x="2091079" y="2130860"/>
                    <a:ext cx="183642" cy="186718"/>
                  </a:xfrm>
                  <a:custGeom>
                    <a:avLst/>
                    <a:gdLst>
                      <a:gd name="connsiteX0" fmla="*/ 20101 w 183642"/>
                      <a:gd name="connsiteY0" fmla="*/ 0 h 186718"/>
                      <a:gd name="connsiteX1" fmla="*/ 163541 w 183642"/>
                      <a:gd name="connsiteY1" fmla="*/ 0 h 186718"/>
                      <a:gd name="connsiteX2" fmla="*/ 183642 w 183642"/>
                      <a:gd name="connsiteY2" fmla="*/ 20101 h 186718"/>
                      <a:gd name="connsiteX3" fmla="*/ 183642 w 183642"/>
                      <a:gd name="connsiteY3" fmla="*/ 74776 h 186718"/>
                      <a:gd name="connsiteX4" fmla="*/ 183642 w 183642"/>
                      <a:gd name="connsiteY4" fmla="*/ 124118 h 186718"/>
                      <a:gd name="connsiteX5" fmla="*/ 183642 w 183642"/>
                      <a:gd name="connsiteY5" fmla="*/ 186717 h 186718"/>
                      <a:gd name="connsiteX6" fmla="*/ 121047 w 183642"/>
                      <a:gd name="connsiteY6" fmla="*/ 186717 h 186718"/>
                      <a:gd name="connsiteX7" fmla="*/ 121042 w 183642"/>
                      <a:gd name="connsiteY7" fmla="*/ 186718 h 186718"/>
                      <a:gd name="connsiteX8" fmla="*/ 62600 w 183642"/>
                      <a:gd name="connsiteY8" fmla="*/ 186718 h 186718"/>
                      <a:gd name="connsiteX9" fmla="*/ 0 w 183642"/>
                      <a:gd name="connsiteY9" fmla="*/ 124118 h 186718"/>
                      <a:gd name="connsiteX10" fmla="*/ 0 w 183642"/>
                      <a:gd name="connsiteY10" fmla="*/ 20101 h 186718"/>
                      <a:gd name="connsiteX11" fmla="*/ 20101 w 183642"/>
                      <a:gd name="connsiteY11" fmla="*/ 0 h 186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83642" h="186718">
                        <a:moveTo>
                          <a:pt x="20101" y="0"/>
                        </a:moveTo>
                        <a:lnTo>
                          <a:pt x="163541" y="0"/>
                        </a:lnTo>
                        <a:cubicBezTo>
                          <a:pt x="174642" y="0"/>
                          <a:pt x="183642" y="9000"/>
                          <a:pt x="183642" y="20101"/>
                        </a:cubicBezTo>
                        <a:lnTo>
                          <a:pt x="183642" y="74776"/>
                        </a:lnTo>
                        <a:lnTo>
                          <a:pt x="183642" y="124118"/>
                        </a:lnTo>
                        <a:lnTo>
                          <a:pt x="183642" y="186717"/>
                        </a:lnTo>
                        <a:lnTo>
                          <a:pt x="121047" y="186717"/>
                        </a:lnTo>
                        <a:lnTo>
                          <a:pt x="121042" y="186718"/>
                        </a:lnTo>
                        <a:lnTo>
                          <a:pt x="62600" y="186718"/>
                        </a:lnTo>
                        <a:cubicBezTo>
                          <a:pt x="28027" y="186718"/>
                          <a:pt x="0" y="158691"/>
                          <a:pt x="0" y="124118"/>
                        </a:cubicBezTo>
                        <a:lnTo>
                          <a:pt x="0" y="20101"/>
                        </a:lnTo>
                        <a:cubicBezTo>
                          <a:pt x="0" y="9000"/>
                          <a:pt x="9000" y="0"/>
                          <a:pt x="20101" y="0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95000"/>
                      <a:lumOff val="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0" name="四角形: 上の 2 つの角を丸める 189">
                    <a:extLst>
                      <a:ext uri="{FF2B5EF4-FFF2-40B4-BE49-F238E27FC236}">
                        <a16:creationId xmlns:a16="http://schemas.microsoft.com/office/drawing/2014/main" id="{FCE13410-B806-46F6-8D38-3975EE0A9AA9}"/>
                      </a:ext>
                    </a:extLst>
                  </p:cNvPr>
                  <p:cNvSpPr/>
                  <p:nvPr/>
                </p:nvSpPr>
                <p:spPr>
                  <a:xfrm>
                    <a:off x="2274385" y="2107049"/>
                    <a:ext cx="206176" cy="138615"/>
                  </a:xfrm>
                  <a:prstGeom prst="round2SameRect">
                    <a:avLst>
                      <a:gd name="adj1" fmla="val 7120"/>
                      <a:gd name="adj2" fmla="val 34088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1" name="フリーフォーム: 図形 190">
                    <a:extLst>
                      <a:ext uri="{FF2B5EF4-FFF2-40B4-BE49-F238E27FC236}">
                        <a16:creationId xmlns:a16="http://schemas.microsoft.com/office/drawing/2014/main" id="{960458B1-6811-4B0F-931C-9F946FCF3054}"/>
                      </a:ext>
                    </a:extLst>
                  </p:cNvPr>
                  <p:cNvSpPr/>
                  <p:nvPr/>
                </p:nvSpPr>
                <p:spPr>
                  <a:xfrm flipH="1">
                    <a:off x="2272854" y="2130860"/>
                    <a:ext cx="245733" cy="186718"/>
                  </a:xfrm>
                  <a:custGeom>
                    <a:avLst/>
                    <a:gdLst>
                      <a:gd name="connsiteX0" fmla="*/ 20101 w 183642"/>
                      <a:gd name="connsiteY0" fmla="*/ 0 h 186718"/>
                      <a:gd name="connsiteX1" fmla="*/ 163541 w 183642"/>
                      <a:gd name="connsiteY1" fmla="*/ 0 h 186718"/>
                      <a:gd name="connsiteX2" fmla="*/ 183642 w 183642"/>
                      <a:gd name="connsiteY2" fmla="*/ 20101 h 186718"/>
                      <a:gd name="connsiteX3" fmla="*/ 183642 w 183642"/>
                      <a:gd name="connsiteY3" fmla="*/ 74776 h 186718"/>
                      <a:gd name="connsiteX4" fmla="*/ 183642 w 183642"/>
                      <a:gd name="connsiteY4" fmla="*/ 124118 h 186718"/>
                      <a:gd name="connsiteX5" fmla="*/ 183642 w 183642"/>
                      <a:gd name="connsiteY5" fmla="*/ 186717 h 186718"/>
                      <a:gd name="connsiteX6" fmla="*/ 121047 w 183642"/>
                      <a:gd name="connsiteY6" fmla="*/ 186717 h 186718"/>
                      <a:gd name="connsiteX7" fmla="*/ 121042 w 183642"/>
                      <a:gd name="connsiteY7" fmla="*/ 186718 h 186718"/>
                      <a:gd name="connsiteX8" fmla="*/ 62600 w 183642"/>
                      <a:gd name="connsiteY8" fmla="*/ 186718 h 186718"/>
                      <a:gd name="connsiteX9" fmla="*/ 0 w 183642"/>
                      <a:gd name="connsiteY9" fmla="*/ 124118 h 186718"/>
                      <a:gd name="connsiteX10" fmla="*/ 0 w 183642"/>
                      <a:gd name="connsiteY10" fmla="*/ 20101 h 186718"/>
                      <a:gd name="connsiteX11" fmla="*/ 20101 w 183642"/>
                      <a:gd name="connsiteY11" fmla="*/ 0 h 186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83642" h="186718">
                        <a:moveTo>
                          <a:pt x="20101" y="0"/>
                        </a:moveTo>
                        <a:lnTo>
                          <a:pt x="163541" y="0"/>
                        </a:lnTo>
                        <a:cubicBezTo>
                          <a:pt x="174642" y="0"/>
                          <a:pt x="183642" y="9000"/>
                          <a:pt x="183642" y="20101"/>
                        </a:cubicBezTo>
                        <a:lnTo>
                          <a:pt x="183642" y="74776"/>
                        </a:lnTo>
                        <a:lnTo>
                          <a:pt x="183642" y="124118"/>
                        </a:lnTo>
                        <a:lnTo>
                          <a:pt x="183642" y="186717"/>
                        </a:lnTo>
                        <a:lnTo>
                          <a:pt x="121047" y="186717"/>
                        </a:lnTo>
                        <a:lnTo>
                          <a:pt x="121042" y="186718"/>
                        </a:lnTo>
                        <a:lnTo>
                          <a:pt x="62600" y="186718"/>
                        </a:lnTo>
                        <a:cubicBezTo>
                          <a:pt x="28027" y="186718"/>
                          <a:pt x="0" y="158691"/>
                          <a:pt x="0" y="124118"/>
                        </a:cubicBezTo>
                        <a:lnTo>
                          <a:pt x="0" y="20101"/>
                        </a:lnTo>
                        <a:cubicBezTo>
                          <a:pt x="0" y="9000"/>
                          <a:pt x="9000" y="0"/>
                          <a:pt x="20101" y="0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95000"/>
                      <a:lumOff val="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83" name="フリーフォーム: 図形 182">
                  <a:extLst>
                    <a:ext uri="{FF2B5EF4-FFF2-40B4-BE49-F238E27FC236}">
                      <a16:creationId xmlns:a16="http://schemas.microsoft.com/office/drawing/2014/main" id="{E2198B19-8B76-4D61-88D2-F1A5911A7ACA}"/>
                    </a:ext>
                  </a:extLst>
                </p:cNvPr>
                <p:cNvSpPr/>
                <p:nvPr/>
              </p:nvSpPr>
              <p:spPr>
                <a:xfrm>
                  <a:off x="785157" y="1656537"/>
                  <a:ext cx="151939" cy="194315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0" fmla="*/ 145091 w 168590"/>
                    <a:gd name="connsiteY0" fmla="*/ 26794 h 240231"/>
                    <a:gd name="connsiteX1" fmla="*/ 168590 w 168590"/>
                    <a:gd name="connsiteY1" fmla="*/ 154957 h 240231"/>
                    <a:gd name="connsiteX2" fmla="*/ 84295 w 168590"/>
                    <a:gd name="connsiteY2" fmla="*/ 240231 h 240231"/>
                    <a:gd name="connsiteX3" fmla="*/ 0 w 168590"/>
                    <a:gd name="connsiteY3" fmla="*/ 154957 h 240231"/>
                    <a:gd name="connsiteX4" fmla="*/ 25880 w 168590"/>
                    <a:gd name="connsiteY4" fmla="*/ 26794 h 240231"/>
                    <a:gd name="connsiteX5" fmla="*/ 37274 w 168590"/>
                    <a:gd name="connsiteY5" fmla="*/ 0 h 240231"/>
                    <a:gd name="connsiteX0" fmla="*/ 155298 w 173708"/>
                    <a:gd name="connsiteY0" fmla="*/ 73814 h 240231"/>
                    <a:gd name="connsiteX1" fmla="*/ 168590 w 173708"/>
                    <a:gd name="connsiteY1" fmla="*/ 154957 h 240231"/>
                    <a:gd name="connsiteX2" fmla="*/ 84295 w 173708"/>
                    <a:gd name="connsiteY2" fmla="*/ 240231 h 240231"/>
                    <a:gd name="connsiteX3" fmla="*/ 0 w 173708"/>
                    <a:gd name="connsiteY3" fmla="*/ 154957 h 240231"/>
                    <a:gd name="connsiteX4" fmla="*/ 25880 w 173708"/>
                    <a:gd name="connsiteY4" fmla="*/ 26794 h 240231"/>
                    <a:gd name="connsiteX5" fmla="*/ 37274 w 173708"/>
                    <a:gd name="connsiteY5" fmla="*/ 0 h 240231"/>
                    <a:gd name="connsiteX0" fmla="*/ 155298 w 173708"/>
                    <a:gd name="connsiteY0" fmla="*/ 73814 h 240240"/>
                    <a:gd name="connsiteX1" fmla="*/ 168590 w 173708"/>
                    <a:gd name="connsiteY1" fmla="*/ 150682 h 240240"/>
                    <a:gd name="connsiteX2" fmla="*/ 84295 w 173708"/>
                    <a:gd name="connsiteY2" fmla="*/ 240231 h 240240"/>
                    <a:gd name="connsiteX3" fmla="*/ 0 w 173708"/>
                    <a:gd name="connsiteY3" fmla="*/ 154957 h 240240"/>
                    <a:gd name="connsiteX4" fmla="*/ 25880 w 173708"/>
                    <a:gd name="connsiteY4" fmla="*/ 26794 h 240240"/>
                    <a:gd name="connsiteX5" fmla="*/ 37274 w 173708"/>
                    <a:gd name="connsiteY5" fmla="*/ 0 h 240240"/>
                    <a:gd name="connsiteX0" fmla="*/ 155298 w 171886"/>
                    <a:gd name="connsiteY0" fmla="*/ 73814 h 240240"/>
                    <a:gd name="connsiteX1" fmla="*/ 168590 w 171886"/>
                    <a:gd name="connsiteY1" fmla="*/ 150682 h 240240"/>
                    <a:gd name="connsiteX2" fmla="*/ 84295 w 171886"/>
                    <a:gd name="connsiteY2" fmla="*/ 240231 h 240240"/>
                    <a:gd name="connsiteX3" fmla="*/ 0 w 171886"/>
                    <a:gd name="connsiteY3" fmla="*/ 154957 h 240240"/>
                    <a:gd name="connsiteX4" fmla="*/ 25880 w 171886"/>
                    <a:gd name="connsiteY4" fmla="*/ 26794 h 240240"/>
                    <a:gd name="connsiteX5" fmla="*/ 37274 w 171886"/>
                    <a:gd name="connsiteY5" fmla="*/ 0 h 240240"/>
                    <a:gd name="connsiteX0" fmla="*/ 155298 w 171886"/>
                    <a:gd name="connsiteY0" fmla="*/ 95187 h 261613"/>
                    <a:gd name="connsiteX1" fmla="*/ 168590 w 171886"/>
                    <a:gd name="connsiteY1" fmla="*/ 172055 h 261613"/>
                    <a:gd name="connsiteX2" fmla="*/ 84295 w 171886"/>
                    <a:gd name="connsiteY2" fmla="*/ 261604 h 261613"/>
                    <a:gd name="connsiteX3" fmla="*/ 0 w 171886"/>
                    <a:gd name="connsiteY3" fmla="*/ 176330 h 261613"/>
                    <a:gd name="connsiteX4" fmla="*/ 25880 w 171886"/>
                    <a:gd name="connsiteY4" fmla="*/ 48167 h 261613"/>
                    <a:gd name="connsiteX5" fmla="*/ 50884 w 171886"/>
                    <a:gd name="connsiteY5" fmla="*/ 0 h 2616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71886" h="261613">
                      <a:moveTo>
                        <a:pt x="155298" y="95187"/>
                      </a:moveTo>
                      <a:cubicBezTo>
                        <a:pt x="169958" y="144551"/>
                        <a:pt x="176286" y="142898"/>
                        <a:pt x="168590" y="172055"/>
                      </a:cubicBezTo>
                      <a:cubicBezTo>
                        <a:pt x="156756" y="216889"/>
                        <a:pt x="112393" y="260892"/>
                        <a:pt x="84295" y="261604"/>
                      </a:cubicBezTo>
                      <a:cubicBezTo>
                        <a:pt x="56197" y="262317"/>
                        <a:pt x="0" y="223426"/>
                        <a:pt x="0" y="176330"/>
                      </a:cubicBezTo>
                      <a:cubicBezTo>
                        <a:pt x="0" y="152782"/>
                        <a:pt x="10031" y="97531"/>
                        <a:pt x="25880" y="48167"/>
                      </a:cubicBezTo>
                      <a:lnTo>
                        <a:pt x="50884" y="0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4" name="月 183">
                  <a:extLst>
                    <a:ext uri="{FF2B5EF4-FFF2-40B4-BE49-F238E27FC236}">
                      <a16:creationId xmlns:a16="http://schemas.microsoft.com/office/drawing/2014/main" id="{3868F683-1B7C-4D42-BF93-718FF0306F23}"/>
                    </a:ext>
                  </a:extLst>
                </p:cNvPr>
                <p:cNvSpPr/>
                <p:nvPr/>
              </p:nvSpPr>
              <p:spPr>
                <a:xfrm rot="16200000">
                  <a:off x="1185272" y="1165166"/>
                  <a:ext cx="4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5" name="月 184">
                  <a:extLst>
                    <a:ext uri="{FF2B5EF4-FFF2-40B4-BE49-F238E27FC236}">
                      <a16:creationId xmlns:a16="http://schemas.microsoft.com/office/drawing/2014/main" id="{AF8D7638-1C19-4915-83D7-FE4E4D7D3DC2}"/>
                    </a:ext>
                  </a:extLst>
                </p:cNvPr>
                <p:cNvSpPr/>
                <p:nvPr/>
              </p:nvSpPr>
              <p:spPr>
                <a:xfrm rot="16200000">
                  <a:off x="718734" y="1218064"/>
                  <a:ext cx="45720" cy="222227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6" name="フリーフォーム: 図形 185">
                  <a:extLst>
                    <a:ext uri="{FF2B5EF4-FFF2-40B4-BE49-F238E27FC236}">
                      <a16:creationId xmlns:a16="http://schemas.microsoft.com/office/drawing/2014/main" id="{0850BC38-619B-4D2D-A315-5E2F656C94EA}"/>
                    </a:ext>
                  </a:extLst>
                </p:cNvPr>
                <p:cNvSpPr/>
                <p:nvPr/>
              </p:nvSpPr>
              <p:spPr>
                <a:xfrm rot="2965516">
                  <a:off x="826544" y="747265"/>
                  <a:ext cx="213080" cy="621990"/>
                </a:xfrm>
                <a:custGeom>
                  <a:avLst/>
                  <a:gdLst>
                    <a:gd name="connsiteX0" fmla="*/ 75036 w 192567"/>
                    <a:gd name="connsiteY0" fmla="*/ 97330 h 564553"/>
                    <a:gd name="connsiteX1" fmla="*/ 98098 w 192567"/>
                    <a:gd name="connsiteY1" fmla="*/ 83161 h 564553"/>
                    <a:gd name="connsiteX2" fmla="*/ 101883 w 192567"/>
                    <a:gd name="connsiteY2" fmla="*/ 82406 h 564553"/>
                    <a:gd name="connsiteX3" fmla="*/ 105693 w 192567"/>
                    <a:gd name="connsiteY3" fmla="*/ 71222 h 564553"/>
                    <a:gd name="connsiteX4" fmla="*/ 192567 w 192567"/>
                    <a:gd name="connsiteY4" fmla="*/ 0 h 564553"/>
                    <a:gd name="connsiteX5" fmla="*/ 192567 w 192567"/>
                    <a:gd name="connsiteY5" fmla="*/ 486332 h 564553"/>
                    <a:gd name="connsiteX6" fmla="*/ 144745 w 192567"/>
                    <a:gd name="connsiteY6" fmla="*/ 467223 h 564553"/>
                    <a:gd name="connsiteX7" fmla="*/ 106154 w 192567"/>
                    <a:gd name="connsiteY7" fmla="*/ 415725 h 564553"/>
                    <a:gd name="connsiteX8" fmla="*/ 107354 w 192567"/>
                    <a:gd name="connsiteY8" fmla="*/ 444261 h 564553"/>
                    <a:gd name="connsiteX9" fmla="*/ 122858 w 192567"/>
                    <a:gd name="connsiteY9" fmla="*/ 564553 h 564553"/>
                    <a:gd name="connsiteX10" fmla="*/ 0 w 192567"/>
                    <a:gd name="connsiteY10" fmla="*/ 321387 h 564553"/>
                    <a:gd name="connsiteX11" fmla="*/ 75036 w 192567"/>
                    <a:gd name="connsiteY11" fmla="*/ 97330 h 5645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92567" h="564553">
                      <a:moveTo>
                        <a:pt x="75036" y="97330"/>
                      </a:moveTo>
                      <a:cubicBezTo>
                        <a:pt x="82386" y="91178"/>
                        <a:pt x="90100" y="86400"/>
                        <a:pt x="98098" y="83161"/>
                      </a:cubicBezTo>
                      <a:lnTo>
                        <a:pt x="101883" y="82406"/>
                      </a:lnTo>
                      <a:lnTo>
                        <a:pt x="105693" y="71222"/>
                      </a:lnTo>
                      <a:cubicBezTo>
                        <a:pt x="127926" y="27217"/>
                        <a:pt x="158641" y="0"/>
                        <a:pt x="192567" y="0"/>
                      </a:cubicBezTo>
                      <a:cubicBezTo>
                        <a:pt x="165004" y="157521"/>
                        <a:pt x="165004" y="328811"/>
                        <a:pt x="192567" y="486332"/>
                      </a:cubicBezTo>
                      <a:cubicBezTo>
                        <a:pt x="175604" y="486332"/>
                        <a:pt x="159444" y="479528"/>
                        <a:pt x="144745" y="467223"/>
                      </a:cubicBezTo>
                      <a:lnTo>
                        <a:pt x="106154" y="415725"/>
                      </a:lnTo>
                      <a:lnTo>
                        <a:pt x="107354" y="444261"/>
                      </a:lnTo>
                      <a:cubicBezTo>
                        <a:pt x="110800" y="484932"/>
                        <a:pt x="115968" y="525173"/>
                        <a:pt x="122858" y="564553"/>
                      </a:cubicBezTo>
                      <a:cubicBezTo>
                        <a:pt x="55005" y="564553"/>
                        <a:pt x="0" y="455684"/>
                        <a:pt x="0" y="321387"/>
                      </a:cubicBezTo>
                      <a:cubicBezTo>
                        <a:pt x="0" y="220664"/>
                        <a:pt x="30941" y="134245"/>
                        <a:pt x="75036" y="9733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7" name="月 186">
                  <a:extLst>
                    <a:ext uri="{FF2B5EF4-FFF2-40B4-BE49-F238E27FC236}">
                      <a16:creationId xmlns:a16="http://schemas.microsoft.com/office/drawing/2014/main" id="{91CDF9B9-ADE7-4F48-ABBA-366F7CA3989B}"/>
                    </a:ext>
                  </a:extLst>
                </p:cNvPr>
                <p:cNvSpPr/>
                <p:nvPr/>
              </p:nvSpPr>
              <p:spPr>
                <a:xfrm rot="7690156">
                  <a:off x="1240052" y="889846"/>
                  <a:ext cx="126378" cy="489031"/>
                </a:xfrm>
                <a:prstGeom prst="moon">
                  <a:avLst>
                    <a:gd name="adj" fmla="val 83174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72" name="フリーフォーム: 図形 171">
                <a:extLst>
                  <a:ext uri="{FF2B5EF4-FFF2-40B4-BE49-F238E27FC236}">
                    <a16:creationId xmlns:a16="http://schemas.microsoft.com/office/drawing/2014/main" id="{0443471A-7220-4536-BB83-9B6F3DF374D3}"/>
                  </a:ext>
                </a:extLst>
              </p:cNvPr>
              <p:cNvSpPr/>
              <p:nvPr/>
            </p:nvSpPr>
            <p:spPr>
              <a:xfrm>
                <a:off x="1765815" y="1082600"/>
                <a:ext cx="172845" cy="253114"/>
              </a:xfrm>
              <a:custGeom>
                <a:avLst/>
                <a:gdLst>
                  <a:gd name="connsiteX0" fmla="*/ 316282 w 374516"/>
                  <a:gd name="connsiteY0" fmla="*/ 0 h 592166"/>
                  <a:gd name="connsiteX1" fmla="*/ 374516 w 374516"/>
                  <a:gd name="connsiteY1" fmla="*/ 0 h 592166"/>
                  <a:gd name="connsiteX2" fmla="*/ 374516 w 374516"/>
                  <a:gd name="connsiteY2" fmla="*/ 290033 h 592166"/>
                  <a:gd name="connsiteX3" fmla="*/ 316282 w 374516"/>
                  <a:gd name="connsiteY3" fmla="*/ 290033 h 592166"/>
                  <a:gd name="connsiteX4" fmla="*/ 210854 w 374516"/>
                  <a:gd name="connsiteY4" fmla="*/ 0 h 592166"/>
                  <a:gd name="connsiteX5" fmla="*/ 269088 w 374516"/>
                  <a:gd name="connsiteY5" fmla="*/ 0 h 592166"/>
                  <a:gd name="connsiteX6" fmla="*/ 269088 w 374516"/>
                  <a:gd name="connsiteY6" fmla="*/ 467042 h 592166"/>
                  <a:gd name="connsiteX7" fmla="*/ 210854 w 374516"/>
                  <a:gd name="connsiteY7" fmla="*/ 467042 h 592166"/>
                  <a:gd name="connsiteX8" fmla="*/ 105427 w 374516"/>
                  <a:gd name="connsiteY8" fmla="*/ 0 h 592166"/>
                  <a:gd name="connsiteX9" fmla="*/ 163661 w 374516"/>
                  <a:gd name="connsiteY9" fmla="*/ 0 h 592166"/>
                  <a:gd name="connsiteX10" fmla="*/ 163661 w 374516"/>
                  <a:gd name="connsiteY10" fmla="*/ 390307 h 592166"/>
                  <a:gd name="connsiteX11" fmla="*/ 105427 w 374516"/>
                  <a:gd name="connsiteY11" fmla="*/ 390307 h 592166"/>
                  <a:gd name="connsiteX12" fmla="*/ 0 w 374516"/>
                  <a:gd name="connsiteY12" fmla="*/ 0 h 592166"/>
                  <a:gd name="connsiteX13" fmla="*/ 58234 w 374516"/>
                  <a:gd name="connsiteY13" fmla="*/ 0 h 592166"/>
                  <a:gd name="connsiteX14" fmla="*/ 58234 w 374516"/>
                  <a:gd name="connsiteY14" fmla="*/ 592166 h 592166"/>
                  <a:gd name="connsiteX15" fmla="*/ 0 w 374516"/>
                  <a:gd name="connsiteY15" fmla="*/ 592166 h 592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74516" h="592166">
                    <a:moveTo>
                      <a:pt x="316282" y="0"/>
                    </a:moveTo>
                    <a:lnTo>
                      <a:pt x="374516" y="0"/>
                    </a:lnTo>
                    <a:lnTo>
                      <a:pt x="374516" y="290033"/>
                    </a:lnTo>
                    <a:lnTo>
                      <a:pt x="316282" y="290033"/>
                    </a:lnTo>
                    <a:close/>
                    <a:moveTo>
                      <a:pt x="210854" y="0"/>
                    </a:moveTo>
                    <a:lnTo>
                      <a:pt x="269088" y="0"/>
                    </a:lnTo>
                    <a:lnTo>
                      <a:pt x="269088" y="467042"/>
                    </a:lnTo>
                    <a:lnTo>
                      <a:pt x="210854" y="467042"/>
                    </a:lnTo>
                    <a:close/>
                    <a:moveTo>
                      <a:pt x="105427" y="0"/>
                    </a:moveTo>
                    <a:lnTo>
                      <a:pt x="163661" y="0"/>
                    </a:lnTo>
                    <a:lnTo>
                      <a:pt x="163661" y="390307"/>
                    </a:lnTo>
                    <a:lnTo>
                      <a:pt x="105427" y="390307"/>
                    </a:lnTo>
                    <a:close/>
                    <a:moveTo>
                      <a:pt x="0" y="0"/>
                    </a:moveTo>
                    <a:lnTo>
                      <a:pt x="58234" y="0"/>
                    </a:lnTo>
                    <a:lnTo>
                      <a:pt x="58234" y="592166"/>
                    </a:lnTo>
                    <a:lnTo>
                      <a:pt x="0" y="592166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73" name="グループ化 172">
                <a:extLst>
                  <a:ext uri="{FF2B5EF4-FFF2-40B4-BE49-F238E27FC236}">
                    <a16:creationId xmlns:a16="http://schemas.microsoft.com/office/drawing/2014/main" id="{21A276D8-BC53-4B16-8A9F-0A9A1EC80470}"/>
                  </a:ext>
                </a:extLst>
              </p:cNvPr>
              <p:cNvGrpSpPr/>
              <p:nvPr/>
            </p:nvGrpSpPr>
            <p:grpSpPr>
              <a:xfrm>
                <a:off x="1423400" y="1469751"/>
                <a:ext cx="82344" cy="117814"/>
                <a:chOff x="1599941" y="1796144"/>
                <a:chExt cx="92869" cy="178007"/>
              </a:xfrm>
            </p:grpSpPr>
            <p:sp>
              <p:nvSpPr>
                <p:cNvPr id="178" name="楕円 177">
                  <a:extLst>
                    <a:ext uri="{FF2B5EF4-FFF2-40B4-BE49-F238E27FC236}">
                      <a16:creationId xmlns:a16="http://schemas.microsoft.com/office/drawing/2014/main" id="{CDDB543F-1BE3-44FA-92ED-7AED30359A89}"/>
                    </a:ext>
                  </a:extLst>
                </p:cNvPr>
                <p:cNvSpPr/>
                <p:nvPr/>
              </p:nvSpPr>
              <p:spPr>
                <a:xfrm>
                  <a:off x="1612805" y="1812812"/>
                  <a:ext cx="65600" cy="15017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9" name="円: 塗りつぶしなし 178">
                  <a:extLst>
                    <a:ext uri="{FF2B5EF4-FFF2-40B4-BE49-F238E27FC236}">
                      <a16:creationId xmlns:a16="http://schemas.microsoft.com/office/drawing/2014/main" id="{BC917995-9D24-4F2B-96B1-BCF019A28DF2}"/>
                    </a:ext>
                  </a:extLst>
                </p:cNvPr>
                <p:cNvSpPr/>
                <p:nvPr/>
              </p:nvSpPr>
              <p:spPr>
                <a:xfrm>
                  <a:off x="1599941" y="1796144"/>
                  <a:ext cx="92869" cy="178007"/>
                </a:xfrm>
                <a:prstGeom prst="donu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74" name="グループ化 173">
                <a:extLst>
                  <a:ext uri="{FF2B5EF4-FFF2-40B4-BE49-F238E27FC236}">
                    <a16:creationId xmlns:a16="http://schemas.microsoft.com/office/drawing/2014/main" id="{17F8C582-DCA8-4CFA-802E-F4C8E13DEF38}"/>
                  </a:ext>
                </a:extLst>
              </p:cNvPr>
              <p:cNvGrpSpPr/>
              <p:nvPr/>
            </p:nvGrpSpPr>
            <p:grpSpPr>
              <a:xfrm>
                <a:off x="1863408" y="1469751"/>
                <a:ext cx="111798" cy="117814"/>
                <a:chOff x="1599941" y="1796144"/>
                <a:chExt cx="92869" cy="178007"/>
              </a:xfrm>
            </p:grpSpPr>
            <p:sp>
              <p:nvSpPr>
                <p:cNvPr id="176" name="楕円 175">
                  <a:extLst>
                    <a:ext uri="{FF2B5EF4-FFF2-40B4-BE49-F238E27FC236}">
                      <a16:creationId xmlns:a16="http://schemas.microsoft.com/office/drawing/2014/main" id="{413555EB-CE50-4863-AB62-9DF16D7C05A8}"/>
                    </a:ext>
                  </a:extLst>
                </p:cNvPr>
                <p:cNvSpPr/>
                <p:nvPr/>
              </p:nvSpPr>
              <p:spPr>
                <a:xfrm>
                  <a:off x="1612805" y="1812812"/>
                  <a:ext cx="65600" cy="15017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7" name="円: 塗りつぶしなし 176">
                  <a:extLst>
                    <a:ext uri="{FF2B5EF4-FFF2-40B4-BE49-F238E27FC236}">
                      <a16:creationId xmlns:a16="http://schemas.microsoft.com/office/drawing/2014/main" id="{E3C6649C-F5EE-4F99-A711-C28433664D78}"/>
                    </a:ext>
                  </a:extLst>
                </p:cNvPr>
                <p:cNvSpPr/>
                <p:nvPr/>
              </p:nvSpPr>
              <p:spPr>
                <a:xfrm>
                  <a:off x="1599941" y="1796144"/>
                  <a:ext cx="92869" cy="178007"/>
                </a:xfrm>
                <a:prstGeom prst="donu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75" name="円/楕円 27">
                <a:extLst>
                  <a:ext uri="{FF2B5EF4-FFF2-40B4-BE49-F238E27FC236}">
                    <a16:creationId xmlns:a16="http://schemas.microsoft.com/office/drawing/2014/main" id="{2B5698D2-AE8F-4161-B226-A01179A6584F}"/>
                  </a:ext>
                </a:extLst>
              </p:cNvPr>
              <p:cNvSpPr/>
              <p:nvPr/>
            </p:nvSpPr>
            <p:spPr>
              <a:xfrm rot="7032295">
                <a:off x="1747327" y="1836019"/>
                <a:ext cx="290141" cy="90364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70" name="円/楕円 27">
              <a:extLst>
                <a:ext uri="{FF2B5EF4-FFF2-40B4-BE49-F238E27FC236}">
                  <a16:creationId xmlns:a16="http://schemas.microsoft.com/office/drawing/2014/main" id="{D6B60DC2-4C57-4E44-86E1-415202365F2A}"/>
                </a:ext>
              </a:extLst>
            </p:cNvPr>
            <p:cNvSpPr/>
            <p:nvPr/>
          </p:nvSpPr>
          <p:spPr>
            <a:xfrm rot="13943616">
              <a:off x="1388175" y="1867848"/>
              <a:ext cx="156558" cy="45719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263 w 3210681"/>
                <a:gd name="connsiteY0" fmla="*/ 27522 h 373807"/>
                <a:gd name="connsiteX1" fmla="*/ 1702573 w 3210681"/>
                <a:gd name="connsiteY1" fmla="*/ 101140 h 373807"/>
                <a:gd name="connsiteX2" fmla="*/ 3210681 w 3210681"/>
                <a:gd name="connsiteY2" fmla="*/ 27522 h 373807"/>
                <a:gd name="connsiteX3" fmla="*/ 1605472 w 3210681"/>
                <a:gd name="connsiteY3" fmla="*/ 373807 h 373807"/>
                <a:gd name="connsiteX4" fmla="*/ 263 w 3210681"/>
                <a:gd name="connsiteY4" fmla="*/ 27522 h 373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681" h="373807">
                  <a:moveTo>
                    <a:pt x="263" y="27522"/>
                  </a:moveTo>
                  <a:cubicBezTo>
                    <a:pt x="16446" y="-17922"/>
                    <a:pt x="816041" y="101140"/>
                    <a:pt x="1702573" y="101140"/>
                  </a:cubicBezTo>
                  <a:cubicBezTo>
                    <a:pt x="2589105" y="101140"/>
                    <a:pt x="3210681" y="-63720"/>
                    <a:pt x="3210681" y="27522"/>
                  </a:cubicBezTo>
                  <a:cubicBezTo>
                    <a:pt x="3210681" y="118764"/>
                    <a:pt x="2492004" y="373807"/>
                    <a:pt x="1605472" y="373807"/>
                  </a:cubicBezTo>
                  <a:cubicBezTo>
                    <a:pt x="718940" y="373807"/>
                    <a:pt x="-15920" y="72966"/>
                    <a:pt x="263" y="2752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pptxd39_やつれた顔の子供、男の子のイラスト</dc:title>
  <dc:subject>pptxd39_やつれた顔の子供、男の子のイラスト</dc:subject>
  <dc:creator>でじけろお</dc:creator>
  <cp:revision>1</cp:revision>
  <dcterms:created xsi:type="dcterms:W3CDTF">2018-05-20T00:31:01Z</dcterms:created>
  <dcterms:modified xsi:type="dcterms:W3CDTF">2020-03-14T16:40:27Z</dcterms:modified>
  <cp:version>1</cp:version>
</cp:coreProperties>
</file>